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5.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6.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5.xml.rels" ContentType="application/vnd.openxmlformats-package.relationships+xml"/>
  <Override PartName="/ppt/slides/_rels/slide17.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17.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24.xml" ContentType="application/vnd.openxmlformats-officedocument.presentationml.slideLayout+xml"/>
  <Override PartName="/ppt/slideLayouts/slideLayout22.xml" ContentType="application/vnd.openxmlformats-officedocument.presentationml.slideLayout+xml"/>
  <Override PartName="/ppt/slideLayouts/slideLayout27.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23.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32.xml" ContentType="application/vnd.openxmlformats-officedocument.presentationml.slideLayout+xml"/>
  <Override PartName="/ppt/slideLayouts/slideLayout17.xml" ContentType="application/vnd.openxmlformats-officedocument.presentationml.slideLayout+xml"/>
  <Override PartName="/ppt/slideLayouts/slideLayout30.xml" ContentType="application/vnd.openxmlformats-officedocument.presentationml.slideLayout+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slideLayouts/slideLayout9.xml" ContentType="application/vnd.openxmlformats-officedocument.presentationml.slideLayout+xml"/>
  <Override PartName="/ppt/slideLayouts/slideLayout29.xml" ContentType="application/vnd.openxmlformats-officedocument.presentationml.slideLayout+xml"/>
  <Override PartName="/ppt/slideLayouts/slideLayout1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30.xml.rels" ContentType="application/vnd.openxmlformats-package.relationships+xml"/>
  <Override PartName="/ppt/slideLayouts/_rels/slideLayout26.xml.rels" ContentType="application/vnd.openxmlformats-package.relationships+xml"/>
  <Override PartName="/ppt/slideLayouts/_rels/slideLayout25.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31.xml.rels" ContentType="application/vnd.openxmlformats-package.relationships+xml"/>
  <Override PartName="/ppt/slideLayouts/_rels/slideLayout21.xml.rels" ContentType="application/vnd.openxmlformats-package.relationships+xml"/>
  <Override PartName="/ppt/slideLayouts/_rels/slideLayout17.xml.rels" ContentType="application/vnd.openxmlformats-package.relationships+xml"/>
  <Override PartName="/ppt/slideLayouts/_rels/slideLayout16.xml.rels" ContentType="application/vnd.openxmlformats-package.relationships+xml"/>
  <Override PartName="/ppt/slideLayouts/_rels/slideLayout14.xml.rels" ContentType="application/vnd.openxmlformats-package.relationships+xml"/>
  <Override PartName="/ppt/slideLayouts/_rels/slideLayout32.xml.rels" ContentType="application/vnd.openxmlformats-package.relationships+xml"/>
  <Override PartName="/ppt/slideLayouts/_rels/slideLayout15.xml.rels" ContentType="application/vnd.openxmlformats-package.relationships+xml"/>
  <Override PartName="/ppt/slideLayouts/_rels/slideLayout13.xml.rels" ContentType="application/vnd.openxmlformats-package.relationships+xml"/>
  <Override PartName="/ppt/slideLayouts/_rels/slideLayout11.xml.rels" ContentType="application/vnd.openxmlformats-package.relationships+xml"/>
  <Override PartName="/ppt/slideLayouts/_rels/slideLayout29.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4.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6.xml.rels" ContentType="application/vnd.openxmlformats-package.relationships+xml"/>
  <Override PartName="/ppt/slideLayouts/_rels/slideLayout2.xml.rels" ContentType="application/vnd.openxmlformats-package.relationships+xml"/>
  <Override PartName="/ppt/slideLayouts/_rels/slideLayout12.xml.rels" ContentType="application/vnd.openxmlformats-package.relationships+xml"/>
  <Override PartName="/ppt/slideLayouts/_rels/slideLayout1.xml.rels" ContentType="application/vnd.openxmlformats-package.relationships+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2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media/image32.jpeg" ContentType="image/jpeg"/>
  <Override PartName="/ppt/media/image33.png" ContentType="image/png"/>
  <Override PartName="/ppt/media/image28.png" ContentType="image/png"/>
  <Override PartName="/ppt/media/image27.png" ContentType="image/png"/>
  <Override PartName="/ppt/media/image26.jpeg" ContentType="image/jpeg"/>
  <Override PartName="/ppt/media/image29.png" ContentType="image/png"/>
  <Override PartName="/ppt/media/image25.jpeg" ContentType="image/jpeg"/>
  <Override PartName="/ppt/media/image23.png" ContentType="image/png"/>
  <Override PartName="/ppt/media/image24.png" ContentType="image/png"/>
  <Override PartName="/ppt/media/image21.png" ContentType="image/png"/>
  <Override PartName="/ppt/media/image19.png" ContentType="image/png"/>
  <Override PartName="/ppt/media/image22.jpeg" ContentType="image/jpeg"/>
  <Override PartName="/ppt/media/image15.png" ContentType="image/png"/>
  <Override PartName="/ppt/media/image16.png" ContentType="image/png"/>
  <Override PartName="/ppt/media/image17.png" ContentType="image/png"/>
  <Override PartName="/ppt/media/image14.png" ContentType="image/png"/>
  <Override PartName="/ppt/media/image13.png" ContentType="image/png"/>
  <Override PartName="/ppt/media/image11.jpeg" ContentType="image/jpeg"/>
  <Override PartName="/ppt/media/image30.jpeg" ContentType="image/jpeg"/>
  <Override PartName="/ppt/media/image8.jpeg" ContentType="image/jpeg"/>
  <Override PartName="/ppt/media/image31.png" ContentType="image/png"/>
  <Override PartName="/ppt/media/image6.png" ContentType="image/png"/>
  <Override PartName="/ppt/media/image10.jpeg" ContentType="image/jpeg"/>
  <Override PartName="/ppt/media/image5.png" ContentType="image/png"/>
  <Override PartName="/ppt/media/image12.jpeg" ContentType="image/jpeg"/>
  <Override PartName="/ppt/media/image20.jpeg" ContentType="image/jpeg"/>
  <Override PartName="/ppt/media/image18.png" ContentType="image/png"/>
  <Override PartName="/ppt/media/image7.png" ContentType="image/png"/>
  <Override PartName="/ppt/media/image4.png" ContentType="image/png"/>
  <Override PartName="/ppt/media/image9.jpeg" ContentType="image/jpeg"/>
  <Override PartName="/ppt/media/image3.png" ContentType="image/png"/>
  <Override PartName="/ppt/media/image2.png" ContentType="image/png"/>
  <Override PartName="/ppt/media/image1.png" ContentType="image/png"/>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27" name="PlaceHolder 2"/>
          <p:cNvSpPr>
            <a:spLocks noGrp="1"/>
          </p:cNvSpPr>
          <p:nvPr>
            <p:ph type="body"/>
          </p:nvPr>
        </p:nvSpPr>
        <p:spPr>
          <a:xfrm>
            <a:off x="609480" y="1604520"/>
            <a:ext cx="10972440" cy="1896840"/>
          </a:xfrm>
          <a:prstGeom prst="rect">
            <a:avLst/>
          </a:prstGeom>
        </p:spPr>
        <p:txBody>
          <a:bodyPr lIns="0" rIns="0" tIns="0" bIns="0"/>
          <a:p>
            <a:endParaRPr/>
          </a:p>
        </p:txBody>
      </p:sp>
      <p:sp>
        <p:nvSpPr>
          <p:cNvPr id="28" name="PlaceHolder 3"/>
          <p:cNvSpPr>
            <a:spLocks noGrp="1"/>
          </p:cNvSpPr>
          <p:nvPr>
            <p:ph type="body"/>
          </p:nvPr>
        </p:nvSpPr>
        <p:spPr>
          <a:xfrm>
            <a:off x="609480" y="3682080"/>
            <a:ext cx="10972440" cy="189684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30"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31"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32" name="PlaceHolder 4"/>
          <p:cNvSpPr>
            <a:spLocks noGrp="1"/>
          </p:cNvSpPr>
          <p:nvPr>
            <p:ph type="body"/>
          </p:nvPr>
        </p:nvSpPr>
        <p:spPr>
          <a:xfrm>
            <a:off x="6231960" y="3682080"/>
            <a:ext cx="5354280" cy="1896840"/>
          </a:xfrm>
          <a:prstGeom prst="rect">
            <a:avLst/>
          </a:prstGeom>
        </p:spPr>
        <p:txBody>
          <a:bodyPr lIns="0" rIns="0" tIns="0" bIns="0"/>
          <a:p>
            <a:endParaRPr/>
          </a:p>
        </p:txBody>
      </p:sp>
      <p:sp>
        <p:nvSpPr>
          <p:cNvPr id="33" name="PlaceHolder 5"/>
          <p:cNvSpPr>
            <a:spLocks noGrp="1"/>
          </p:cNvSpPr>
          <p:nvPr>
            <p:ph type="body"/>
          </p:nvPr>
        </p:nvSpPr>
        <p:spPr>
          <a:xfrm>
            <a:off x="609480" y="3682080"/>
            <a:ext cx="5354280" cy="189684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35" name="PlaceHolder 2"/>
          <p:cNvSpPr>
            <a:spLocks noGrp="1"/>
          </p:cNvSpPr>
          <p:nvPr>
            <p:ph type="body"/>
          </p:nvPr>
        </p:nvSpPr>
        <p:spPr>
          <a:xfrm>
            <a:off x="609480" y="1604520"/>
            <a:ext cx="10972440" cy="3977280"/>
          </a:xfrm>
          <a:prstGeom prst="rect">
            <a:avLst/>
          </a:prstGeom>
        </p:spPr>
        <p:txBody>
          <a:bodyPr lIns="0" rIns="0" tIns="0" bIns="0"/>
          <a:p>
            <a:endParaRPr/>
          </a:p>
        </p:txBody>
      </p:sp>
      <p:sp>
        <p:nvSpPr>
          <p:cNvPr id="36" name="PlaceHolder 3"/>
          <p:cNvSpPr>
            <a:spLocks noGrp="1"/>
          </p:cNvSpPr>
          <p:nvPr>
            <p:ph type="body"/>
          </p:nvPr>
        </p:nvSpPr>
        <p:spPr>
          <a:xfrm>
            <a:off x="609480" y="1604520"/>
            <a:ext cx="10972440" cy="3977280"/>
          </a:xfrm>
          <a:prstGeom prst="rect">
            <a:avLst/>
          </a:prstGeom>
        </p:spPr>
        <p:txBody>
          <a:bodyPr lIns="0" rIns="0" tIns="0" bIns="0"/>
          <a:p>
            <a:endParaRPr/>
          </a:p>
        </p:txBody>
      </p:sp>
      <p:pic>
        <p:nvPicPr>
          <p:cNvPr id="37" name="" descr=""/>
          <p:cNvPicPr/>
          <p:nvPr/>
        </p:nvPicPr>
        <p:blipFill>
          <a:blip r:embed="rId2"/>
          <a:stretch>
            <a:fillRect/>
          </a:stretch>
        </p:blipFill>
        <p:spPr>
          <a:xfrm>
            <a:off x="3602880" y="1604520"/>
            <a:ext cx="4984920" cy="3977280"/>
          </a:xfrm>
          <a:prstGeom prst="rect">
            <a:avLst/>
          </a:prstGeom>
          <a:ln>
            <a:noFill/>
          </a:ln>
        </p:spPr>
      </p:pic>
      <p:pic>
        <p:nvPicPr>
          <p:cNvPr id="38" name="" descr=""/>
          <p:cNvPicPr/>
          <p:nvPr/>
        </p:nvPicPr>
        <p:blipFill>
          <a:blip r:embed="rId3"/>
          <a:stretch>
            <a:fillRect/>
          </a:stretch>
        </p:blipFill>
        <p:spPr>
          <a:xfrm>
            <a:off x="3602880" y="1604520"/>
            <a:ext cx="498492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45" name="PlaceHolder 2"/>
          <p:cNvSpPr>
            <a:spLocks noGrp="1"/>
          </p:cNvSpPr>
          <p:nvPr>
            <p:ph type="subTitle"/>
          </p:nvPr>
        </p:nvSpPr>
        <p:spPr>
          <a:xfrm>
            <a:off x="609480" y="1604520"/>
            <a:ext cx="10972440" cy="397764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47" name="PlaceHolder 2"/>
          <p:cNvSpPr>
            <a:spLocks noGrp="1"/>
          </p:cNvSpPr>
          <p:nvPr>
            <p:ph type="body"/>
          </p:nvPr>
        </p:nvSpPr>
        <p:spPr>
          <a:xfrm>
            <a:off x="609480" y="1604520"/>
            <a:ext cx="10972440" cy="397728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49" name="PlaceHolder 2"/>
          <p:cNvSpPr>
            <a:spLocks noGrp="1"/>
          </p:cNvSpPr>
          <p:nvPr>
            <p:ph type="body"/>
          </p:nvPr>
        </p:nvSpPr>
        <p:spPr>
          <a:xfrm>
            <a:off x="609480" y="1604520"/>
            <a:ext cx="5354280" cy="3977280"/>
          </a:xfrm>
          <a:prstGeom prst="rect">
            <a:avLst/>
          </a:prstGeom>
        </p:spPr>
        <p:txBody>
          <a:bodyPr lIns="0" rIns="0" tIns="0" bIns="0"/>
          <a:p>
            <a:endParaRPr/>
          </a:p>
        </p:txBody>
      </p:sp>
      <p:sp>
        <p:nvSpPr>
          <p:cNvPr id="50" name="PlaceHolder 3"/>
          <p:cNvSpPr>
            <a:spLocks noGrp="1"/>
          </p:cNvSpPr>
          <p:nvPr>
            <p:ph type="body"/>
          </p:nvPr>
        </p:nvSpPr>
        <p:spPr>
          <a:xfrm>
            <a:off x="6231960" y="1604520"/>
            <a:ext cx="5354280" cy="397728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5160"/>
          </a:xfrm>
          <a:prstGeom prst="rect">
            <a:avLst/>
          </a:prstGeom>
        </p:spPr>
        <p:txBody>
          <a:bodyPr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609480" y="273600"/>
            <a:ext cx="10972440" cy="530820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54"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55" name="PlaceHolder 3"/>
          <p:cNvSpPr>
            <a:spLocks noGrp="1"/>
          </p:cNvSpPr>
          <p:nvPr>
            <p:ph type="body"/>
          </p:nvPr>
        </p:nvSpPr>
        <p:spPr>
          <a:xfrm>
            <a:off x="609480" y="3682080"/>
            <a:ext cx="5354280" cy="1896840"/>
          </a:xfrm>
          <a:prstGeom prst="rect">
            <a:avLst/>
          </a:prstGeom>
        </p:spPr>
        <p:txBody>
          <a:bodyPr lIns="0" rIns="0" tIns="0" bIns="0"/>
          <a:p>
            <a:endParaRPr/>
          </a:p>
        </p:txBody>
      </p:sp>
      <p:sp>
        <p:nvSpPr>
          <p:cNvPr id="56" name="PlaceHolder 4"/>
          <p:cNvSpPr>
            <a:spLocks noGrp="1"/>
          </p:cNvSpPr>
          <p:nvPr>
            <p:ph type="body"/>
          </p:nvPr>
        </p:nvSpPr>
        <p:spPr>
          <a:xfrm>
            <a:off x="6231960" y="1604520"/>
            <a:ext cx="5354280" cy="397728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6" name="PlaceHolder 2"/>
          <p:cNvSpPr>
            <a:spLocks noGrp="1"/>
          </p:cNvSpPr>
          <p:nvPr>
            <p:ph type="subTitle"/>
          </p:nvPr>
        </p:nvSpPr>
        <p:spPr>
          <a:xfrm>
            <a:off x="609480" y="1604520"/>
            <a:ext cx="10972440" cy="397764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58" name="PlaceHolder 2"/>
          <p:cNvSpPr>
            <a:spLocks noGrp="1"/>
          </p:cNvSpPr>
          <p:nvPr>
            <p:ph type="body"/>
          </p:nvPr>
        </p:nvSpPr>
        <p:spPr>
          <a:xfrm>
            <a:off x="609480" y="1604520"/>
            <a:ext cx="5354280" cy="3977280"/>
          </a:xfrm>
          <a:prstGeom prst="rect">
            <a:avLst/>
          </a:prstGeom>
        </p:spPr>
        <p:txBody>
          <a:bodyPr lIns="0" rIns="0" tIns="0" bIns="0"/>
          <a:p>
            <a:endParaRPr/>
          </a:p>
        </p:txBody>
      </p:sp>
      <p:sp>
        <p:nvSpPr>
          <p:cNvPr id="59"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60" name="PlaceHolder 4"/>
          <p:cNvSpPr>
            <a:spLocks noGrp="1"/>
          </p:cNvSpPr>
          <p:nvPr>
            <p:ph type="body"/>
          </p:nvPr>
        </p:nvSpPr>
        <p:spPr>
          <a:xfrm>
            <a:off x="6231960" y="3682080"/>
            <a:ext cx="5354280" cy="189684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62"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63"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64" name="PlaceHolder 4"/>
          <p:cNvSpPr>
            <a:spLocks noGrp="1"/>
          </p:cNvSpPr>
          <p:nvPr>
            <p:ph type="body"/>
          </p:nvPr>
        </p:nvSpPr>
        <p:spPr>
          <a:xfrm>
            <a:off x="609480" y="3682080"/>
            <a:ext cx="10972440" cy="189684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66" name="PlaceHolder 2"/>
          <p:cNvSpPr>
            <a:spLocks noGrp="1"/>
          </p:cNvSpPr>
          <p:nvPr>
            <p:ph type="body"/>
          </p:nvPr>
        </p:nvSpPr>
        <p:spPr>
          <a:xfrm>
            <a:off x="609480" y="1604520"/>
            <a:ext cx="10972440" cy="1896840"/>
          </a:xfrm>
          <a:prstGeom prst="rect">
            <a:avLst/>
          </a:prstGeom>
        </p:spPr>
        <p:txBody>
          <a:bodyPr lIns="0" rIns="0" tIns="0" bIns="0"/>
          <a:p>
            <a:endParaRPr/>
          </a:p>
        </p:txBody>
      </p:sp>
      <p:sp>
        <p:nvSpPr>
          <p:cNvPr id="67" name="PlaceHolder 3"/>
          <p:cNvSpPr>
            <a:spLocks noGrp="1"/>
          </p:cNvSpPr>
          <p:nvPr>
            <p:ph type="body"/>
          </p:nvPr>
        </p:nvSpPr>
        <p:spPr>
          <a:xfrm>
            <a:off x="609480" y="3682080"/>
            <a:ext cx="10972440" cy="189684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69"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70"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71" name="PlaceHolder 4"/>
          <p:cNvSpPr>
            <a:spLocks noGrp="1"/>
          </p:cNvSpPr>
          <p:nvPr>
            <p:ph type="body"/>
          </p:nvPr>
        </p:nvSpPr>
        <p:spPr>
          <a:xfrm>
            <a:off x="6231960" y="3682080"/>
            <a:ext cx="5354280" cy="1896840"/>
          </a:xfrm>
          <a:prstGeom prst="rect">
            <a:avLst/>
          </a:prstGeom>
        </p:spPr>
        <p:txBody>
          <a:bodyPr lIns="0" rIns="0" tIns="0" bIns="0"/>
          <a:p>
            <a:endParaRPr/>
          </a:p>
        </p:txBody>
      </p:sp>
      <p:sp>
        <p:nvSpPr>
          <p:cNvPr id="72" name="PlaceHolder 5"/>
          <p:cNvSpPr>
            <a:spLocks noGrp="1"/>
          </p:cNvSpPr>
          <p:nvPr>
            <p:ph type="body"/>
          </p:nvPr>
        </p:nvSpPr>
        <p:spPr>
          <a:xfrm>
            <a:off x="609480" y="3682080"/>
            <a:ext cx="5354280" cy="189684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74" name="PlaceHolder 2"/>
          <p:cNvSpPr>
            <a:spLocks noGrp="1"/>
          </p:cNvSpPr>
          <p:nvPr>
            <p:ph type="body"/>
          </p:nvPr>
        </p:nvSpPr>
        <p:spPr>
          <a:xfrm>
            <a:off x="609480" y="1604520"/>
            <a:ext cx="10972440" cy="3977280"/>
          </a:xfrm>
          <a:prstGeom prst="rect">
            <a:avLst/>
          </a:prstGeom>
        </p:spPr>
        <p:txBody>
          <a:bodyPr lIns="0" rIns="0" tIns="0" bIns="0"/>
          <a:p>
            <a:endParaRPr/>
          </a:p>
        </p:txBody>
      </p:sp>
      <p:sp>
        <p:nvSpPr>
          <p:cNvPr id="75" name="PlaceHolder 3"/>
          <p:cNvSpPr>
            <a:spLocks noGrp="1"/>
          </p:cNvSpPr>
          <p:nvPr>
            <p:ph type="body"/>
          </p:nvPr>
        </p:nvSpPr>
        <p:spPr>
          <a:xfrm>
            <a:off x="609480" y="1604520"/>
            <a:ext cx="10972440" cy="3977280"/>
          </a:xfrm>
          <a:prstGeom prst="rect">
            <a:avLst/>
          </a:prstGeom>
        </p:spPr>
        <p:txBody>
          <a:bodyPr lIns="0" rIns="0" tIns="0" bIns="0"/>
          <a:p>
            <a:endParaRPr/>
          </a:p>
        </p:txBody>
      </p:sp>
      <p:pic>
        <p:nvPicPr>
          <p:cNvPr id="76" name="" descr=""/>
          <p:cNvPicPr/>
          <p:nvPr/>
        </p:nvPicPr>
        <p:blipFill>
          <a:blip r:embed="rId2"/>
          <a:stretch>
            <a:fillRect/>
          </a:stretch>
        </p:blipFill>
        <p:spPr>
          <a:xfrm>
            <a:off x="3602880" y="1604520"/>
            <a:ext cx="4984920" cy="3977280"/>
          </a:xfrm>
          <a:prstGeom prst="rect">
            <a:avLst/>
          </a:prstGeom>
          <a:ln>
            <a:noFill/>
          </a:ln>
        </p:spPr>
      </p:pic>
      <p:pic>
        <p:nvPicPr>
          <p:cNvPr id="77" name="" descr=""/>
          <p:cNvPicPr/>
          <p:nvPr/>
        </p:nvPicPr>
        <p:blipFill>
          <a:blip r:embed="rId3"/>
          <a:stretch>
            <a:fillRect/>
          </a:stretch>
        </p:blipFill>
        <p:spPr>
          <a:xfrm>
            <a:off x="3602880" y="1604520"/>
            <a:ext cx="4984920" cy="397728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83"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84" name="PlaceHolder 2"/>
          <p:cNvSpPr>
            <a:spLocks noGrp="1"/>
          </p:cNvSpPr>
          <p:nvPr>
            <p:ph type="subTitle"/>
          </p:nvPr>
        </p:nvSpPr>
        <p:spPr>
          <a:xfrm>
            <a:off x="609480" y="1604520"/>
            <a:ext cx="10972440" cy="3977640"/>
          </a:xfrm>
          <a:prstGeom prst="rect">
            <a:avLst/>
          </a:prstGeom>
        </p:spPr>
        <p:txBody>
          <a:bodyPr lIns="0" rIns="0" tIns="0" bIns="0" anchor="ctr"/>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86" name="PlaceHolder 2"/>
          <p:cNvSpPr>
            <a:spLocks noGrp="1"/>
          </p:cNvSpPr>
          <p:nvPr>
            <p:ph type="body"/>
          </p:nvPr>
        </p:nvSpPr>
        <p:spPr>
          <a:xfrm>
            <a:off x="609480" y="1604520"/>
            <a:ext cx="10972440" cy="3977280"/>
          </a:xfrm>
          <a:prstGeom prst="rect">
            <a:avLst/>
          </a:prstGeom>
        </p:spPr>
        <p:txBody>
          <a:bodyPr lIns="0" rIns="0" tIns="0" bIns="0"/>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88" name="PlaceHolder 2"/>
          <p:cNvSpPr>
            <a:spLocks noGrp="1"/>
          </p:cNvSpPr>
          <p:nvPr>
            <p:ph type="body"/>
          </p:nvPr>
        </p:nvSpPr>
        <p:spPr>
          <a:xfrm>
            <a:off x="609480" y="1604520"/>
            <a:ext cx="5354280" cy="3977280"/>
          </a:xfrm>
          <a:prstGeom prst="rect">
            <a:avLst/>
          </a:prstGeom>
        </p:spPr>
        <p:txBody>
          <a:bodyPr lIns="0" rIns="0" tIns="0" bIns="0"/>
          <a:p>
            <a:endParaRPr/>
          </a:p>
        </p:txBody>
      </p:sp>
      <p:sp>
        <p:nvSpPr>
          <p:cNvPr id="89" name="PlaceHolder 3"/>
          <p:cNvSpPr>
            <a:spLocks noGrp="1"/>
          </p:cNvSpPr>
          <p:nvPr>
            <p:ph type="body"/>
          </p:nvPr>
        </p:nvSpPr>
        <p:spPr>
          <a:xfrm>
            <a:off x="6231960" y="1604520"/>
            <a:ext cx="5354280" cy="3977280"/>
          </a:xfrm>
          <a:prstGeom prst="rect">
            <a:avLst/>
          </a:prstGeom>
        </p:spPr>
        <p:txBody>
          <a:bodyPr lIns="0" rIns="0" tIns="0" bIns="0"/>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5160"/>
          </a:xfrm>
          <a:prstGeom prst="rect">
            <a:avLst/>
          </a:prstGeom>
        </p:spPr>
        <p:txBody>
          <a:bodyPr lIns="0" rIns="0" tIns="0" bIns="0" anchor="ctr"/>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8" name="PlaceHolder 2"/>
          <p:cNvSpPr>
            <a:spLocks noGrp="1"/>
          </p:cNvSpPr>
          <p:nvPr>
            <p:ph type="body"/>
          </p:nvPr>
        </p:nvSpPr>
        <p:spPr>
          <a:xfrm>
            <a:off x="609480" y="1604520"/>
            <a:ext cx="10972440" cy="3977280"/>
          </a:xfrm>
          <a:prstGeom prst="rect">
            <a:avLst/>
          </a:prstGeom>
        </p:spPr>
        <p:txBody>
          <a:bodyPr lIns="0" rIns="0" tIns="0" bIns="0"/>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91" name="PlaceHolder 1"/>
          <p:cNvSpPr>
            <a:spLocks noGrp="1"/>
          </p:cNvSpPr>
          <p:nvPr>
            <p:ph type="subTitle"/>
          </p:nvPr>
        </p:nvSpPr>
        <p:spPr>
          <a:xfrm>
            <a:off x="609480" y="273600"/>
            <a:ext cx="10972440" cy="5308200"/>
          </a:xfrm>
          <a:prstGeom prst="rect">
            <a:avLst/>
          </a:prstGeom>
        </p:spPr>
        <p:txBody>
          <a:bodyPr lIns="0" rIns="0" tIns="0" bIns="0" anchor="ctr"/>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93"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94" name="PlaceHolder 3"/>
          <p:cNvSpPr>
            <a:spLocks noGrp="1"/>
          </p:cNvSpPr>
          <p:nvPr>
            <p:ph type="body"/>
          </p:nvPr>
        </p:nvSpPr>
        <p:spPr>
          <a:xfrm>
            <a:off x="609480" y="3682080"/>
            <a:ext cx="5354280" cy="1896840"/>
          </a:xfrm>
          <a:prstGeom prst="rect">
            <a:avLst/>
          </a:prstGeom>
        </p:spPr>
        <p:txBody>
          <a:bodyPr lIns="0" rIns="0" tIns="0" bIns="0"/>
          <a:p>
            <a:endParaRPr/>
          </a:p>
        </p:txBody>
      </p:sp>
      <p:sp>
        <p:nvSpPr>
          <p:cNvPr id="95" name="PlaceHolder 4"/>
          <p:cNvSpPr>
            <a:spLocks noGrp="1"/>
          </p:cNvSpPr>
          <p:nvPr>
            <p:ph type="body"/>
          </p:nvPr>
        </p:nvSpPr>
        <p:spPr>
          <a:xfrm>
            <a:off x="6231960" y="1604520"/>
            <a:ext cx="5354280" cy="3977280"/>
          </a:xfrm>
          <a:prstGeom prst="rect">
            <a:avLst/>
          </a:prstGeom>
        </p:spPr>
        <p:txBody>
          <a:bodyPr lIns="0" rIns="0" tIns="0" bIns="0"/>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97" name="PlaceHolder 2"/>
          <p:cNvSpPr>
            <a:spLocks noGrp="1"/>
          </p:cNvSpPr>
          <p:nvPr>
            <p:ph type="body"/>
          </p:nvPr>
        </p:nvSpPr>
        <p:spPr>
          <a:xfrm>
            <a:off x="609480" y="1604520"/>
            <a:ext cx="5354280" cy="3977280"/>
          </a:xfrm>
          <a:prstGeom prst="rect">
            <a:avLst/>
          </a:prstGeom>
        </p:spPr>
        <p:txBody>
          <a:bodyPr lIns="0" rIns="0" tIns="0" bIns="0"/>
          <a:p>
            <a:endParaRPr/>
          </a:p>
        </p:txBody>
      </p:sp>
      <p:sp>
        <p:nvSpPr>
          <p:cNvPr id="98"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99" name="PlaceHolder 4"/>
          <p:cNvSpPr>
            <a:spLocks noGrp="1"/>
          </p:cNvSpPr>
          <p:nvPr>
            <p:ph type="body"/>
          </p:nvPr>
        </p:nvSpPr>
        <p:spPr>
          <a:xfrm>
            <a:off x="6231960" y="3682080"/>
            <a:ext cx="5354280" cy="1896840"/>
          </a:xfrm>
          <a:prstGeom prst="rect">
            <a:avLst/>
          </a:prstGeom>
        </p:spPr>
        <p:txBody>
          <a:bodyPr lIns="0" rIns="0" tIns="0" bIns="0"/>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101"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102"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103" name="PlaceHolder 4"/>
          <p:cNvSpPr>
            <a:spLocks noGrp="1"/>
          </p:cNvSpPr>
          <p:nvPr>
            <p:ph type="body"/>
          </p:nvPr>
        </p:nvSpPr>
        <p:spPr>
          <a:xfrm>
            <a:off x="609480" y="3682080"/>
            <a:ext cx="10972440" cy="1896840"/>
          </a:xfrm>
          <a:prstGeom prst="rect">
            <a:avLst/>
          </a:prstGeom>
        </p:spPr>
        <p:txBody>
          <a:bodyPr lIns="0" rIns="0" tIns="0" bIns="0"/>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105" name="PlaceHolder 2"/>
          <p:cNvSpPr>
            <a:spLocks noGrp="1"/>
          </p:cNvSpPr>
          <p:nvPr>
            <p:ph type="body"/>
          </p:nvPr>
        </p:nvSpPr>
        <p:spPr>
          <a:xfrm>
            <a:off x="609480" y="1604520"/>
            <a:ext cx="10972440" cy="1896840"/>
          </a:xfrm>
          <a:prstGeom prst="rect">
            <a:avLst/>
          </a:prstGeom>
        </p:spPr>
        <p:txBody>
          <a:bodyPr lIns="0" rIns="0" tIns="0" bIns="0"/>
          <a:p>
            <a:endParaRPr/>
          </a:p>
        </p:txBody>
      </p:sp>
      <p:sp>
        <p:nvSpPr>
          <p:cNvPr id="106" name="PlaceHolder 3"/>
          <p:cNvSpPr>
            <a:spLocks noGrp="1"/>
          </p:cNvSpPr>
          <p:nvPr>
            <p:ph type="body"/>
          </p:nvPr>
        </p:nvSpPr>
        <p:spPr>
          <a:xfrm>
            <a:off x="609480" y="3682080"/>
            <a:ext cx="10972440" cy="1896840"/>
          </a:xfrm>
          <a:prstGeom prst="rect">
            <a:avLst/>
          </a:prstGeom>
        </p:spPr>
        <p:txBody>
          <a:bodyPr lIns="0" rIns="0" tIns="0" bIns="0"/>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108"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109"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110" name="PlaceHolder 4"/>
          <p:cNvSpPr>
            <a:spLocks noGrp="1"/>
          </p:cNvSpPr>
          <p:nvPr>
            <p:ph type="body"/>
          </p:nvPr>
        </p:nvSpPr>
        <p:spPr>
          <a:xfrm>
            <a:off x="6231960" y="3682080"/>
            <a:ext cx="5354280" cy="1896840"/>
          </a:xfrm>
          <a:prstGeom prst="rect">
            <a:avLst/>
          </a:prstGeom>
        </p:spPr>
        <p:txBody>
          <a:bodyPr lIns="0" rIns="0" tIns="0" bIns="0"/>
          <a:p>
            <a:endParaRPr/>
          </a:p>
        </p:txBody>
      </p:sp>
      <p:sp>
        <p:nvSpPr>
          <p:cNvPr id="111" name="PlaceHolder 5"/>
          <p:cNvSpPr>
            <a:spLocks noGrp="1"/>
          </p:cNvSpPr>
          <p:nvPr>
            <p:ph type="body"/>
          </p:nvPr>
        </p:nvSpPr>
        <p:spPr>
          <a:xfrm>
            <a:off x="609480" y="3682080"/>
            <a:ext cx="5354280" cy="1896840"/>
          </a:xfrm>
          <a:prstGeom prst="rect">
            <a:avLst/>
          </a:prstGeom>
        </p:spPr>
        <p:txBody>
          <a:bodyPr lIns="0" rIns="0" tIns="0" bIns="0"/>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113" name="PlaceHolder 2"/>
          <p:cNvSpPr>
            <a:spLocks noGrp="1"/>
          </p:cNvSpPr>
          <p:nvPr>
            <p:ph type="body"/>
          </p:nvPr>
        </p:nvSpPr>
        <p:spPr>
          <a:xfrm>
            <a:off x="609480" y="1604520"/>
            <a:ext cx="10972440" cy="3977280"/>
          </a:xfrm>
          <a:prstGeom prst="rect">
            <a:avLst/>
          </a:prstGeom>
        </p:spPr>
        <p:txBody>
          <a:bodyPr lIns="0" rIns="0" tIns="0" bIns="0"/>
          <a:p>
            <a:endParaRPr/>
          </a:p>
        </p:txBody>
      </p:sp>
      <p:sp>
        <p:nvSpPr>
          <p:cNvPr id="114" name="PlaceHolder 3"/>
          <p:cNvSpPr>
            <a:spLocks noGrp="1"/>
          </p:cNvSpPr>
          <p:nvPr>
            <p:ph type="body"/>
          </p:nvPr>
        </p:nvSpPr>
        <p:spPr>
          <a:xfrm>
            <a:off x="609480" y="1604520"/>
            <a:ext cx="10972440" cy="3977280"/>
          </a:xfrm>
          <a:prstGeom prst="rect">
            <a:avLst/>
          </a:prstGeom>
        </p:spPr>
        <p:txBody>
          <a:bodyPr lIns="0" rIns="0" tIns="0" bIns="0"/>
          <a:p>
            <a:endParaRPr/>
          </a:p>
        </p:txBody>
      </p:sp>
      <p:pic>
        <p:nvPicPr>
          <p:cNvPr id="115" name="" descr=""/>
          <p:cNvPicPr/>
          <p:nvPr/>
        </p:nvPicPr>
        <p:blipFill>
          <a:blip r:embed="rId2"/>
          <a:stretch>
            <a:fillRect/>
          </a:stretch>
        </p:blipFill>
        <p:spPr>
          <a:xfrm>
            <a:off x="3602880" y="1604520"/>
            <a:ext cx="4984920" cy="3977280"/>
          </a:xfrm>
          <a:prstGeom prst="rect">
            <a:avLst/>
          </a:prstGeom>
          <a:ln>
            <a:noFill/>
          </a:ln>
        </p:spPr>
      </p:pic>
      <p:pic>
        <p:nvPicPr>
          <p:cNvPr id="116" name="" descr=""/>
          <p:cNvPicPr/>
          <p:nvPr/>
        </p:nvPicPr>
        <p:blipFill>
          <a:blip r:embed="rId3"/>
          <a:stretch>
            <a:fillRect/>
          </a:stretch>
        </p:blipFill>
        <p:spPr>
          <a:xfrm>
            <a:off x="3602880" y="1604520"/>
            <a:ext cx="4984920" cy="3977280"/>
          </a:xfrm>
          <a:prstGeom prst="rect">
            <a:avLst/>
          </a:prstGeom>
          <a:ln>
            <a:noFill/>
          </a:ln>
        </p:spPr>
      </p:pic>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10" name="PlaceHolder 2"/>
          <p:cNvSpPr>
            <a:spLocks noGrp="1"/>
          </p:cNvSpPr>
          <p:nvPr>
            <p:ph type="body"/>
          </p:nvPr>
        </p:nvSpPr>
        <p:spPr>
          <a:xfrm>
            <a:off x="609480" y="1604520"/>
            <a:ext cx="5354280" cy="3977280"/>
          </a:xfrm>
          <a:prstGeom prst="rect">
            <a:avLst/>
          </a:prstGeom>
        </p:spPr>
        <p:txBody>
          <a:bodyPr lIns="0" rIns="0" tIns="0" bIns="0"/>
          <a:p>
            <a:endParaRPr/>
          </a:p>
        </p:txBody>
      </p:sp>
      <p:sp>
        <p:nvSpPr>
          <p:cNvPr id="11" name="PlaceHolder 3"/>
          <p:cNvSpPr>
            <a:spLocks noGrp="1"/>
          </p:cNvSpPr>
          <p:nvPr>
            <p:ph type="body"/>
          </p:nvPr>
        </p:nvSpPr>
        <p:spPr>
          <a:xfrm>
            <a:off x="6231960" y="1604520"/>
            <a:ext cx="5354280" cy="397728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516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820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15"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16" name="PlaceHolder 3"/>
          <p:cNvSpPr>
            <a:spLocks noGrp="1"/>
          </p:cNvSpPr>
          <p:nvPr>
            <p:ph type="body"/>
          </p:nvPr>
        </p:nvSpPr>
        <p:spPr>
          <a:xfrm>
            <a:off x="609480" y="3682080"/>
            <a:ext cx="5354280" cy="1896840"/>
          </a:xfrm>
          <a:prstGeom prst="rect">
            <a:avLst/>
          </a:prstGeom>
        </p:spPr>
        <p:txBody>
          <a:bodyPr lIns="0" rIns="0" tIns="0" bIns="0"/>
          <a:p>
            <a:endParaRPr/>
          </a:p>
        </p:txBody>
      </p:sp>
      <p:sp>
        <p:nvSpPr>
          <p:cNvPr id="17" name="PlaceHolder 4"/>
          <p:cNvSpPr>
            <a:spLocks noGrp="1"/>
          </p:cNvSpPr>
          <p:nvPr>
            <p:ph type="body"/>
          </p:nvPr>
        </p:nvSpPr>
        <p:spPr>
          <a:xfrm>
            <a:off x="6231960" y="1604520"/>
            <a:ext cx="5354280" cy="397728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19" name="PlaceHolder 2"/>
          <p:cNvSpPr>
            <a:spLocks noGrp="1"/>
          </p:cNvSpPr>
          <p:nvPr>
            <p:ph type="body"/>
          </p:nvPr>
        </p:nvSpPr>
        <p:spPr>
          <a:xfrm>
            <a:off x="609480" y="1604520"/>
            <a:ext cx="5354280" cy="3977280"/>
          </a:xfrm>
          <a:prstGeom prst="rect">
            <a:avLst/>
          </a:prstGeom>
        </p:spPr>
        <p:txBody>
          <a:bodyPr lIns="0" rIns="0" tIns="0" bIns="0"/>
          <a:p>
            <a:endParaRPr/>
          </a:p>
        </p:txBody>
      </p:sp>
      <p:sp>
        <p:nvSpPr>
          <p:cNvPr id="20"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21" name="PlaceHolder 4"/>
          <p:cNvSpPr>
            <a:spLocks noGrp="1"/>
          </p:cNvSpPr>
          <p:nvPr>
            <p:ph type="body"/>
          </p:nvPr>
        </p:nvSpPr>
        <p:spPr>
          <a:xfrm>
            <a:off x="6231960" y="3682080"/>
            <a:ext cx="5354280" cy="189684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23"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24"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25" name="PlaceHolder 4"/>
          <p:cNvSpPr>
            <a:spLocks noGrp="1"/>
          </p:cNvSpPr>
          <p:nvPr>
            <p:ph type="body"/>
          </p:nvPr>
        </p:nvSpPr>
        <p:spPr>
          <a:xfrm>
            <a:off x="609480" y="3682080"/>
            <a:ext cx="10972440" cy="189684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p:spPr>
        <p:txBody>
          <a:bodyPr anchor="b"/>
          <a:p>
            <a:pPr algn="ctr">
              <a:lnSpc>
                <a:spcPct val="100000"/>
              </a:lnSpc>
            </a:pPr>
            <a:r>
              <a:rPr lang="pt-PT" sz="6000">
                <a:solidFill>
                  <a:srgbClr val="000000"/>
                </a:solidFill>
                <a:latin typeface="Calibri Light"/>
              </a:rPr>
              <a:t>Clique para editar o formato do texto do títuloClick to edit Master title style</a:t>
            </a:r>
            <a:endParaRPr/>
          </a:p>
        </p:txBody>
      </p:sp>
      <p:sp>
        <p:nvSpPr>
          <p:cNvPr id="1" name="PlaceHolder 2"/>
          <p:cNvSpPr>
            <a:spLocks noGrp="1"/>
          </p:cNvSpPr>
          <p:nvPr>
            <p:ph type="dt"/>
          </p:nvPr>
        </p:nvSpPr>
        <p:spPr>
          <a:xfrm>
            <a:off x="838080" y="6356520"/>
            <a:ext cx="2742840" cy="364680"/>
          </a:xfrm>
          <a:prstGeom prst="rect">
            <a:avLst/>
          </a:prstGeom>
        </p:spPr>
        <p:txBody>
          <a:bodyPr anchor="ctr"/>
          <a:p>
            <a:pPr>
              <a:lnSpc>
                <a:spcPct val="100000"/>
              </a:lnSpc>
            </a:pPr>
            <a:r>
              <a:rPr lang="pt-BR" sz="1200">
                <a:solidFill>
                  <a:srgbClr val="8b8b8b"/>
                </a:solidFill>
                <a:latin typeface="Calibri"/>
              </a:rPr>
              <a:t>20/03/17</a:t>
            </a:r>
            <a:endParaRPr/>
          </a:p>
        </p:txBody>
      </p:sp>
      <p:sp>
        <p:nvSpPr>
          <p:cNvPr id="2" name="PlaceHolder 3"/>
          <p:cNvSpPr>
            <a:spLocks noGrp="1"/>
          </p:cNvSpPr>
          <p:nvPr>
            <p:ph type="ftr"/>
          </p:nvPr>
        </p:nvSpPr>
        <p:spPr>
          <a:xfrm>
            <a:off x="4038480" y="6356520"/>
            <a:ext cx="4114440" cy="364680"/>
          </a:xfrm>
          <a:prstGeom prst="rect">
            <a:avLst/>
          </a:prstGeom>
        </p:spPr>
        <p:txBody>
          <a:bodyPr anchor="ctr"/>
          <a:p>
            <a:endParaRPr/>
          </a:p>
        </p:txBody>
      </p:sp>
      <p:sp>
        <p:nvSpPr>
          <p:cNvPr id="3" name="PlaceHolder 4"/>
          <p:cNvSpPr>
            <a:spLocks noGrp="1"/>
          </p:cNvSpPr>
          <p:nvPr>
            <p:ph type="sldNum"/>
          </p:nvPr>
        </p:nvSpPr>
        <p:spPr>
          <a:xfrm>
            <a:off x="8610480" y="6356520"/>
            <a:ext cx="2742840" cy="364680"/>
          </a:xfrm>
          <a:prstGeom prst="rect">
            <a:avLst/>
          </a:prstGeom>
        </p:spPr>
        <p:txBody>
          <a:bodyPr anchor="ctr"/>
          <a:p>
            <a:pPr algn="r">
              <a:lnSpc>
                <a:spcPct val="100000"/>
              </a:lnSpc>
            </a:pPr>
            <a:fld id="{2D3233ED-8224-4E92-9481-E89C5E0FF9F9}" type="slidenum">
              <a:rPr lang="pt-BR" sz="1200">
                <a:solidFill>
                  <a:srgbClr val="8b8b8b"/>
                </a:solidFill>
                <a:latin typeface="Calibri"/>
              </a:rPr>
              <a:t>&lt;número&gt;</a:t>
            </a:fld>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p>
            <a:pPr>
              <a:buSzPct val="45000"/>
              <a:buFont typeface="StarSymbol"/>
              <a:buChar char=""/>
            </a:pPr>
            <a:r>
              <a:rPr lang="pt-PT" sz="2800">
                <a:latin typeface="Calibri"/>
              </a:rPr>
              <a:t>Clique para editar o formato do texto da estrutura de tópicos</a:t>
            </a:r>
            <a:endParaRPr/>
          </a:p>
          <a:p>
            <a:pPr lvl="1">
              <a:buSzPct val="75000"/>
              <a:buFont typeface="StarSymbol"/>
              <a:buChar char=""/>
            </a:pPr>
            <a:r>
              <a:rPr lang="pt-PT" sz="2000">
                <a:latin typeface="Calibri"/>
              </a:rPr>
              <a:t>2.º Nível da estrutura de tópicos</a:t>
            </a:r>
            <a:endParaRPr/>
          </a:p>
          <a:p>
            <a:pPr lvl="2">
              <a:buSzPct val="45000"/>
              <a:buFont typeface="StarSymbol"/>
              <a:buChar char=""/>
            </a:pPr>
            <a:r>
              <a:rPr lang="pt-PT">
                <a:latin typeface="Calibri"/>
              </a:rPr>
              <a:t>3.º Nível da estrutura de tópicos</a:t>
            </a:r>
            <a:endParaRPr/>
          </a:p>
          <a:p>
            <a:pPr lvl="3">
              <a:buSzPct val="75000"/>
              <a:buFont typeface="StarSymbol"/>
              <a:buChar char=""/>
            </a:pPr>
            <a:r>
              <a:rPr lang="pt-PT">
                <a:latin typeface="Calibri"/>
              </a:rPr>
              <a:t>4.º Nível da estrutura de tópicos</a:t>
            </a:r>
            <a:endParaRPr/>
          </a:p>
          <a:p>
            <a:pPr lvl="4">
              <a:buSzPct val="45000"/>
              <a:buFont typeface="StarSymbol"/>
              <a:buChar char=""/>
            </a:pPr>
            <a:r>
              <a:rPr lang="pt-PT" sz="2000">
                <a:latin typeface="Calibri"/>
              </a:rPr>
              <a:t>5.º Nível da estrutura de tópicos</a:t>
            </a:r>
            <a:endParaRPr/>
          </a:p>
          <a:p>
            <a:pPr lvl="5">
              <a:buSzPct val="45000"/>
              <a:buFont typeface="StarSymbol"/>
              <a:buChar char=""/>
            </a:pPr>
            <a:r>
              <a:rPr lang="pt-PT" sz="2000">
                <a:latin typeface="Calibri"/>
              </a:rPr>
              <a:t>6.º Nível da estrutura de tópicos</a:t>
            </a:r>
            <a:endParaRPr/>
          </a:p>
          <a:p>
            <a:pPr lvl="6">
              <a:buSzPct val="45000"/>
              <a:buFont typeface="StarSymbol"/>
              <a:buChar char=""/>
            </a:pPr>
            <a:r>
              <a:rPr lang="pt-PT" sz="2000">
                <a:latin typeface="Calibri"/>
              </a:rPr>
              <a:t>7.º Nível da estrutura de tópicos</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838080" y="365040"/>
            <a:ext cx="10515240" cy="1325160"/>
          </a:xfrm>
          <a:prstGeom prst="rect">
            <a:avLst/>
          </a:prstGeom>
        </p:spPr>
        <p:txBody>
          <a:bodyPr anchor="ctr"/>
          <a:p>
            <a:pPr>
              <a:lnSpc>
                <a:spcPct val="90000"/>
              </a:lnSpc>
            </a:pPr>
            <a:r>
              <a:rPr lang="pt-PT" sz="4400">
                <a:solidFill>
                  <a:srgbClr val="000000"/>
                </a:solidFill>
                <a:latin typeface="Calibri Light"/>
              </a:rPr>
              <a:t>Clique para editar o formato do texto do títuloClick to edit Master title style</a:t>
            </a:r>
            <a:endParaRPr/>
          </a:p>
        </p:txBody>
      </p:sp>
      <p:sp>
        <p:nvSpPr>
          <p:cNvPr id="40" name="PlaceHolder 2"/>
          <p:cNvSpPr>
            <a:spLocks noGrp="1"/>
          </p:cNvSpPr>
          <p:nvPr>
            <p:ph type="dt"/>
          </p:nvPr>
        </p:nvSpPr>
        <p:spPr>
          <a:xfrm>
            <a:off x="838080" y="6356520"/>
            <a:ext cx="2742840" cy="364680"/>
          </a:xfrm>
          <a:prstGeom prst="rect">
            <a:avLst/>
          </a:prstGeom>
        </p:spPr>
        <p:txBody>
          <a:bodyPr anchor="ctr"/>
          <a:p>
            <a:pPr>
              <a:lnSpc>
                <a:spcPct val="100000"/>
              </a:lnSpc>
            </a:pPr>
            <a:r>
              <a:rPr lang="pt-BR" sz="1200">
                <a:solidFill>
                  <a:srgbClr val="8b8b8b"/>
                </a:solidFill>
                <a:latin typeface="Calibri"/>
              </a:rPr>
              <a:t>20/03/17</a:t>
            </a:r>
            <a:endParaRPr/>
          </a:p>
        </p:txBody>
      </p:sp>
      <p:sp>
        <p:nvSpPr>
          <p:cNvPr id="41" name="PlaceHolder 3"/>
          <p:cNvSpPr>
            <a:spLocks noGrp="1"/>
          </p:cNvSpPr>
          <p:nvPr>
            <p:ph type="ftr"/>
          </p:nvPr>
        </p:nvSpPr>
        <p:spPr>
          <a:xfrm>
            <a:off x="4038480" y="6356520"/>
            <a:ext cx="4114440" cy="364680"/>
          </a:xfrm>
          <a:prstGeom prst="rect">
            <a:avLst/>
          </a:prstGeom>
        </p:spPr>
        <p:txBody>
          <a:bodyPr anchor="ctr"/>
          <a:p>
            <a:endParaRPr/>
          </a:p>
        </p:txBody>
      </p:sp>
      <p:sp>
        <p:nvSpPr>
          <p:cNvPr id="42" name="PlaceHolder 4"/>
          <p:cNvSpPr>
            <a:spLocks noGrp="1"/>
          </p:cNvSpPr>
          <p:nvPr>
            <p:ph type="sldNum"/>
          </p:nvPr>
        </p:nvSpPr>
        <p:spPr>
          <a:xfrm>
            <a:off x="8610480" y="6356520"/>
            <a:ext cx="2742840" cy="364680"/>
          </a:xfrm>
          <a:prstGeom prst="rect">
            <a:avLst/>
          </a:prstGeom>
        </p:spPr>
        <p:txBody>
          <a:bodyPr anchor="ctr"/>
          <a:p>
            <a:pPr algn="r">
              <a:lnSpc>
                <a:spcPct val="100000"/>
              </a:lnSpc>
            </a:pPr>
            <a:fld id="{179DE5B8-43D9-4083-BC9E-942B7B4D2FEF}" type="slidenum">
              <a:rPr lang="pt-BR" sz="1200">
                <a:solidFill>
                  <a:srgbClr val="8b8b8b"/>
                </a:solidFill>
                <a:latin typeface="Calibri"/>
              </a:rPr>
              <a:t>&lt;número&gt;</a:t>
            </a:fld>
            <a:endParaRPr/>
          </a:p>
        </p:txBody>
      </p:sp>
      <p:sp>
        <p:nvSpPr>
          <p:cNvPr id="43" name="PlaceHolder 5"/>
          <p:cNvSpPr>
            <a:spLocks noGrp="1"/>
          </p:cNvSpPr>
          <p:nvPr>
            <p:ph type="body"/>
          </p:nvPr>
        </p:nvSpPr>
        <p:spPr>
          <a:xfrm>
            <a:off x="609480" y="1604520"/>
            <a:ext cx="10972440" cy="3977280"/>
          </a:xfrm>
          <a:prstGeom prst="rect">
            <a:avLst/>
          </a:prstGeom>
        </p:spPr>
        <p:txBody>
          <a:bodyPr lIns="0" rIns="0" tIns="0" bIns="0"/>
          <a:p>
            <a:pPr>
              <a:buSzPct val="45000"/>
              <a:buFont typeface="StarSymbol"/>
              <a:buChar char=""/>
            </a:pPr>
            <a:r>
              <a:rPr lang="pt-PT" sz="2800">
                <a:latin typeface="Calibri"/>
              </a:rPr>
              <a:t>Clique para editar o formato do texto da estrutura de tópicos</a:t>
            </a:r>
            <a:endParaRPr/>
          </a:p>
          <a:p>
            <a:pPr lvl="1">
              <a:buSzPct val="75000"/>
              <a:buFont typeface="StarSymbol"/>
              <a:buChar char=""/>
            </a:pPr>
            <a:r>
              <a:rPr lang="pt-PT" sz="2000">
                <a:latin typeface="Calibri"/>
              </a:rPr>
              <a:t>2.º Nível da estrutura de tópicos</a:t>
            </a:r>
            <a:endParaRPr/>
          </a:p>
          <a:p>
            <a:pPr lvl="2">
              <a:buSzPct val="45000"/>
              <a:buFont typeface="StarSymbol"/>
              <a:buChar char=""/>
            </a:pPr>
            <a:r>
              <a:rPr lang="pt-PT">
                <a:latin typeface="Calibri"/>
              </a:rPr>
              <a:t>3.º Nível da estrutura de tópicos</a:t>
            </a:r>
            <a:endParaRPr/>
          </a:p>
          <a:p>
            <a:pPr lvl="3">
              <a:buSzPct val="75000"/>
              <a:buFont typeface="StarSymbol"/>
              <a:buChar char=""/>
            </a:pPr>
            <a:r>
              <a:rPr lang="pt-PT">
                <a:latin typeface="Calibri"/>
              </a:rPr>
              <a:t>4.º Nível da estrutura de tópicos</a:t>
            </a:r>
            <a:endParaRPr/>
          </a:p>
          <a:p>
            <a:pPr lvl="4">
              <a:buSzPct val="45000"/>
              <a:buFont typeface="StarSymbol"/>
              <a:buChar char=""/>
            </a:pPr>
            <a:r>
              <a:rPr lang="pt-PT" sz="2000">
                <a:latin typeface="Calibri"/>
              </a:rPr>
              <a:t>5.º Nível da estrutura de tópicos</a:t>
            </a:r>
            <a:endParaRPr/>
          </a:p>
          <a:p>
            <a:pPr lvl="5">
              <a:buSzPct val="45000"/>
              <a:buFont typeface="StarSymbol"/>
              <a:buChar char=""/>
            </a:pPr>
            <a:r>
              <a:rPr lang="pt-PT" sz="2000">
                <a:latin typeface="Calibri"/>
              </a:rPr>
              <a:t>6.º Nível da estrutura de tópicos</a:t>
            </a:r>
            <a:endParaRPr/>
          </a:p>
          <a:p>
            <a:pPr lvl="6">
              <a:buSzPct val="45000"/>
              <a:buFont typeface="StarSymbol"/>
              <a:buChar char=""/>
            </a:pPr>
            <a:r>
              <a:rPr lang="pt-PT" sz="2000">
                <a:latin typeface="Calibri"/>
              </a:rPr>
              <a:t>7.º Nível da estrutura de tópicos</a:t>
            </a:r>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78" name="PlaceHolder 1"/>
          <p:cNvSpPr>
            <a:spLocks noGrp="1"/>
          </p:cNvSpPr>
          <p:nvPr>
            <p:ph type="dt"/>
          </p:nvPr>
        </p:nvSpPr>
        <p:spPr>
          <a:xfrm>
            <a:off x="838080" y="6356520"/>
            <a:ext cx="2742840" cy="364680"/>
          </a:xfrm>
          <a:prstGeom prst="rect">
            <a:avLst/>
          </a:prstGeom>
        </p:spPr>
        <p:txBody>
          <a:bodyPr anchor="ctr"/>
          <a:p>
            <a:pPr>
              <a:lnSpc>
                <a:spcPct val="100000"/>
              </a:lnSpc>
            </a:pPr>
            <a:r>
              <a:rPr lang="pt-BR" sz="1200">
                <a:solidFill>
                  <a:srgbClr val="8b8b8b"/>
                </a:solidFill>
                <a:latin typeface="Calibri"/>
              </a:rPr>
              <a:t>20/03/17</a:t>
            </a:r>
            <a:endParaRPr/>
          </a:p>
        </p:txBody>
      </p:sp>
      <p:sp>
        <p:nvSpPr>
          <p:cNvPr id="79" name="PlaceHolder 2"/>
          <p:cNvSpPr>
            <a:spLocks noGrp="1"/>
          </p:cNvSpPr>
          <p:nvPr>
            <p:ph type="ftr"/>
          </p:nvPr>
        </p:nvSpPr>
        <p:spPr>
          <a:xfrm>
            <a:off x="4038480" y="6356520"/>
            <a:ext cx="4114440" cy="364680"/>
          </a:xfrm>
          <a:prstGeom prst="rect">
            <a:avLst/>
          </a:prstGeom>
        </p:spPr>
        <p:txBody>
          <a:bodyPr anchor="ctr"/>
          <a:p>
            <a:endParaRPr/>
          </a:p>
        </p:txBody>
      </p:sp>
      <p:sp>
        <p:nvSpPr>
          <p:cNvPr id="80" name="PlaceHolder 3"/>
          <p:cNvSpPr>
            <a:spLocks noGrp="1"/>
          </p:cNvSpPr>
          <p:nvPr>
            <p:ph type="sldNum"/>
          </p:nvPr>
        </p:nvSpPr>
        <p:spPr>
          <a:xfrm>
            <a:off x="8610480" y="6356520"/>
            <a:ext cx="2742840" cy="364680"/>
          </a:xfrm>
          <a:prstGeom prst="rect">
            <a:avLst/>
          </a:prstGeom>
        </p:spPr>
        <p:txBody>
          <a:bodyPr anchor="ctr"/>
          <a:p>
            <a:pPr algn="r">
              <a:lnSpc>
                <a:spcPct val="100000"/>
              </a:lnSpc>
            </a:pPr>
            <a:fld id="{94CA2B47-F59D-4D6C-88CD-41A3BD341F9B}" type="slidenum">
              <a:rPr lang="pt-BR" sz="1200">
                <a:solidFill>
                  <a:srgbClr val="8b8b8b"/>
                </a:solidFill>
                <a:latin typeface="Calibri"/>
              </a:rPr>
              <a:t>&lt;número&gt;</a:t>
            </a:fld>
            <a:endParaRPr/>
          </a:p>
        </p:txBody>
      </p:sp>
      <p:sp>
        <p:nvSpPr>
          <p:cNvPr id="81" name="PlaceHolder 4"/>
          <p:cNvSpPr>
            <a:spLocks noGrp="1"/>
          </p:cNvSpPr>
          <p:nvPr>
            <p:ph type="title"/>
          </p:nvPr>
        </p:nvSpPr>
        <p:spPr>
          <a:xfrm>
            <a:off x="609480" y="273600"/>
            <a:ext cx="10972440" cy="1144800"/>
          </a:xfrm>
          <a:prstGeom prst="rect">
            <a:avLst/>
          </a:prstGeom>
        </p:spPr>
        <p:txBody>
          <a:bodyPr lIns="0" rIns="0" tIns="0" bIns="0" anchor="ctr"/>
          <a:p>
            <a:r>
              <a:rPr lang="pt-PT">
                <a:latin typeface="Calibri"/>
              </a:rPr>
              <a:t>Clique para editar o formato do texto do título</a:t>
            </a:r>
            <a:endParaRPr/>
          </a:p>
        </p:txBody>
      </p:sp>
      <p:sp>
        <p:nvSpPr>
          <p:cNvPr id="82" name="PlaceHolder 5"/>
          <p:cNvSpPr>
            <a:spLocks noGrp="1"/>
          </p:cNvSpPr>
          <p:nvPr>
            <p:ph type="body"/>
          </p:nvPr>
        </p:nvSpPr>
        <p:spPr>
          <a:xfrm>
            <a:off x="609480" y="1604520"/>
            <a:ext cx="10972440" cy="3977280"/>
          </a:xfrm>
          <a:prstGeom prst="rect">
            <a:avLst/>
          </a:prstGeom>
        </p:spPr>
        <p:txBody>
          <a:bodyPr lIns="0" rIns="0" tIns="0" bIns="0"/>
          <a:p>
            <a:pPr>
              <a:buSzPct val="45000"/>
              <a:buFont typeface="StarSymbol"/>
              <a:buChar char=""/>
            </a:pPr>
            <a:r>
              <a:rPr lang="pt-PT" sz="2800">
                <a:latin typeface="Calibri"/>
              </a:rPr>
              <a:t>Clique para editar o formato do texto da estrutura de tópicos</a:t>
            </a:r>
            <a:endParaRPr/>
          </a:p>
          <a:p>
            <a:pPr lvl="1">
              <a:buSzPct val="75000"/>
              <a:buFont typeface="StarSymbol"/>
              <a:buChar char=""/>
            </a:pPr>
            <a:r>
              <a:rPr lang="pt-PT" sz="2000">
                <a:latin typeface="Calibri"/>
              </a:rPr>
              <a:t>2.º Nível da estrutura de tópicos</a:t>
            </a:r>
            <a:endParaRPr/>
          </a:p>
          <a:p>
            <a:pPr lvl="2">
              <a:buSzPct val="45000"/>
              <a:buFont typeface="StarSymbol"/>
              <a:buChar char=""/>
            </a:pPr>
            <a:r>
              <a:rPr lang="pt-PT">
                <a:latin typeface="Calibri"/>
              </a:rPr>
              <a:t>3.º Nível da estrutura de tópicos</a:t>
            </a:r>
            <a:endParaRPr/>
          </a:p>
          <a:p>
            <a:pPr lvl="3">
              <a:buSzPct val="75000"/>
              <a:buFont typeface="StarSymbol"/>
              <a:buChar char=""/>
            </a:pPr>
            <a:r>
              <a:rPr lang="pt-PT">
                <a:latin typeface="Calibri"/>
              </a:rPr>
              <a:t>4.º Nível da estrutura de tópicos</a:t>
            </a:r>
            <a:endParaRPr/>
          </a:p>
          <a:p>
            <a:pPr lvl="4">
              <a:buSzPct val="45000"/>
              <a:buFont typeface="StarSymbol"/>
              <a:buChar char=""/>
            </a:pPr>
            <a:r>
              <a:rPr lang="pt-PT" sz="2000">
                <a:latin typeface="Calibri"/>
              </a:rPr>
              <a:t>5.º Nível da estrutura de tópicos</a:t>
            </a:r>
            <a:endParaRPr/>
          </a:p>
          <a:p>
            <a:pPr lvl="5">
              <a:buSzPct val="45000"/>
              <a:buFont typeface="StarSymbol"/>
              <a:buChar char=""/>
            </a:pPr>
            <a:r>
              <a:rPr lang="pt-PT" sz="2000">
                <a:latin typeface="Calibri"/>
              </a:rPr>
              <a:t>6.º Nível da estrutura de tópicos</a:t>
            </a:r>
            <a:endParaRPr/>
          </a:p>
          <a:p>
            <a:pPr lvl="6">
              <a:buSzPct val="45000"/>
              <a:buFont typeface="StarSymbol"/>
              <a:buChar char=""/>
            </a:pPr>
            <a:r>
              <a:rPr lang="pt-PT" sz="2000">
                <a:latin typeface="Calibri"/>
              </a:rPr>
              <a:t>7.º Nível da estrutura de tópicos</a:t>
            </a:r>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image" Target="../media/image30.jpeg"/><Relationship Id="rId4" Type="http://schemas.openxmlformats.org/officeDocument/2006/relationships/image" Target="../media/image31.png"/><Relationship Id="rId5"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jpeg"/><Relationship Id="rId3" Type="http://schemas.openxmlformats.org/officeDocument/2006/relationships/slideLayout" Target="../slideLayouts/slideLayout17.xml"/>
</Relationships>
</file>

<file path=ppt/slides/_rels/slide3.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jpeg"/><Relationship Id="rId3" Type="http://schemas.openxmlformats.org/officeDocument/2006/relationships/image" Target="../media/image12.jpeg"/><Relationship Id="rId4"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7" name="TextShape 1"/>
          <p:cNvSpPr txBox="1"/>
          <p:nvPr/>
        </p:nvSpPr>
        <p:spPr>
          <a:xfrm>
            <a:off x="1523880" y="3602160"/>
            <a:ext cx="9143640" cy="1655280"/>
          </a:xfrm>
          <a:prstGeom prst="rect">
            <a:avLst/>
          </a:prstGeom>
        </p:spPr>
        <p:txBody>
          <a:bodyPr/>
          <a:p>
            <a:pPr algn="ctr">
              <a:lnSpc>
                <a:spcPct val="100000"/>
              </a:lnSpc>
            </a:pPr>
            <a:r>
              <a:rPr lang="pt-BR" sz="2400">
                <a:solidFill>
                  <a:srgbClr val="000000"/>
                </a:solidFill>
                <a:latin typeface="Calibri"/>
              </a:rPr>
              <a:t>AS OUTRAS MOEDAS</a:t>
            </a: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48" name="Picture 2" descr=""/>
          <p:cNvPicPr/>
          <p:nvPr/>
        </p:nvPicPr>
        <p:blipFill>
          <a:blip r:embed="rId1"/>
          <a:stretch>
            <a:fillRect/>
          </a:stretch>
        </p:blipFill>
        <p:spPr>
          <a:xfrm>
            <a:off x="1213560" y="1216080"/>
            <a:ext cx="9857520" cy="4555800"/>
          </a:xfrm>
          <a:prstGeom prst="rect">
            <a:avLst/>
          </a:prstGeom>
          <a:ln>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49" name="Picture 2" descr=""/>
          <p:cNvPicPr/>
          <p:nvPr/>
        </p:nvPicPr>
        <p:blipFill>
          <a:blip r:embed="rId1"/>
          <a:stretch>
            <a:fillRect/>
          </a:stretch>
        </p:blipFill>
        <p:spPr>
          <a:xfrm>
            <a:off x="0" y="2781360"/>
            <a:ext cx="12292920" cy="4076280"/>
          </a:xfrm>
          <a:prstGeom prst="rect">
            <a:avLst/>
          </a:prstGeom>
          <a:ln>
            <a:noFill/>
          </a:ln>
        </p:spPr>
      </p:pic>
      <p:sp>
        <p:nvSpPr>
          <p:cNvPr id="150" name="CustomShape 1"/>
          <p:cNvSpPr/>
          <p:nvPr/>
        </p:nvSpPr>
        <p:spPr>
          <a:xfrm>
            <a:off x="276840" y="1148760"/>
            <a:ext cx="5771160" cy="364680"/>
          </a:xfrm>
          <a:prstGeom prst="rect">
            <a:avLst/>
          </a:prstGeom>
          <a:noFill/>
          <a:ln>
            <a:noFill/>
          </a:ln>
        </p:spPr>
        <p:txBody>
          <a:bodyPr wrap="none" lIns="90000" rIns="90000" tIns="45000" bIns="45000"/>
          <a:p>
            <a:pPr>
              <a:lnSpc>
                <a:spcPct val="100000"/>
              </a:lnSpc>
            </a:pPr>
            <a:r>
              <a:rPr lang="pt-BR">
                <a:solidFill>
                  <a:srgbClr val="000000"/>
                </a:solidFill>
                <a:latin typeface="Calibri"/>
              </a:rPr>
              <a:t>https://www.youtube.com/watch?v=CFlolsjwdWY</a:t>
            </a:r>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51" name="Picture 1" descr=""/>
          <p:cNvPicPr/>
          <p:nvPr/>
        </p:nvPicPr>
        <p:blipFill>
          <a:blip r:embed="rId1"/>
          <a:srcRect l="625292" t="571875" r="666699" b="723567"/>
          <a:stretch>
            <a:fillRect/>
          </a:stretch>
        </p:blipFill>
        <p:spPr>
          <a:xfrm>
            <a:off x="2305080" y="704880"/>
            <a:ext cx="7219440" cy="5400720"/>
          </a:xfrm>
          <a:prstGeom prst="rect">
            <a:avLst/>
          </a:prstGeom>
          <a:ln>
            <a:noFill/>
          </a:ln>
        </p:spPr>
      </p:pic>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52" name="Picture 2" descr=""/>
          <p:cNvPicPr/>
          <p:nvPr/>
        </p:nvPicPr>
        <p:blipFill>
          <a:blip r:embed="rId1"/>
          <a:stretch>
            <a:fillRect/>
          </a:stretch>
        </p:blipFill>
        <p:spPr>
          <a:xfrm>
            <a:off x="422280" y="2438280"/>
            <a:ext cx="6928920" cy="4157280"/>
          </a:xfrm>
          <a:prstGeom prst="rect">
            <a:avLst/>
          </a:prstGeom>
          <a:ln>
            <a:noFill/>
          </a:ln>
        </p:spPr>
      </p:pic>
      <p:sp>
        <p:nvSpPr>
          <p:cNvPr id="153" name="CustomShape 1"/>
          <p:cNvSpPr/>
          <p:nvPr/>
        </p:nvSpPr>
        <p:spPr>
          <a:xfrm>
            <a:off x="422280" y="438120"/>
            <a:ext cx="1942920" cy="638280"/>
          </a:xfrm>
          <a:prstGeom prst="rect">
            <a:avLst/>
          </a:prstGeom>
          <a:noFill/>
          <a:ln>
            <a:noFill/>
          </a:ln>
        </p:spPr>
        <p:txBody>
          <a:bodyPr lIns="90000" rIns="90000" tIns="45000" bIns="45000"/>
          <a:p>
            <a:pPr>
              <a:lnSpc>
                <a:spcPct val="100000"/>
              </a:lnSpc>
            </a:pPr>
            <a:r>
              <a:rPr lang="pt-BR">
                <a:solidFill>
                  <a:srgbClr val="000000"/>
                </a:solidFill>
                <a:latin typeface="Calibri"/>
              </a:rPr>
              <a:t>Criptocurrencies</a:t>
            </a:r>
            <a:endParaRPr/>
          </a:p>
        </p:txBody>
      </p:sp>
      <p:pic>
        <p:nvPicPr>
          <p:cNvPr id="154" name="Picture 2" descr=""/>
          <p:cNvPicPr/>
          <p:nvPr/>
        </p:nvPicPr>
        <p:blipFill>
          <a:blip r:embed="rId2"/>
          <a:srcRect l="532226" t="764843" r="578808" b="406510"/>
          <a:stretch>
            <a:fillRect/>
          </a:stretch>
        </p:blipFill>
        <p:spPr>
          <a:xfrm>
            <a:off x="7753320" y="0"/>
            <a:ext cx="4438440" cy="3197880"/>
          </a:xfrm>
          <a:prstGeom prst="rect">
            <a:avLst/>
          </a:prstGeom>
          <a:ln>
            <a:noFill/>
          </a:ln>
        </p:spPr>
      </p:pic>
      <p:sp>
        <p:nvSpPr>
          <p:cNvPr id="155" name="CustomShape 2"/>
          <p:cNvSpPr/>
          <p:nvPr/>
        </p:nvSpPr>
        <p:spPr>
          <a:xfrm>
            <a:off x="155520" y="-144360"/>
            <a:ext cx="304560" cy="304560"/>
          </a:xfrm>
          <a:prstGeom prst="rect">
            <a:avLst/>
          </a:prstGeom>
          <a:noFill/>
          <a:ln>
            <a:noFill/>
          </a:ln>
        </p:spPr>
      </p:sp>
      <p:pic>
        <p:nvPicPr>
          <p:cNvPr id="156" name="Picture 8" descr=""/>
          <p:cNvPicPr/>
          <p:nvPr/>
        </p:nvPicPr>
        <p:blipFill>
          <a:blip r:embed="rId3"/>
          <a:stretch>
            <a:fillRect/>
          </a:stretch>
        </p:blipFill>
        <p:spPr>
          <a:xfrm>
            <a:off x="8575560" y="3198240"/>
            <a:ext cx="3093840" cy="3093840"/>
          </a:xfrm>
          <a:prstGeom prst="rect">
            <a:avLst/>
          </a:prstGeom>
          <a:ln>
            <a:noFill/>
          </a:ln>
        </p:spPr>
      </p:pic>
      <p:pic>
        <p:nvPicPr>
          <p:cNvPr id="157" name="Picture 10" descr=""/>
          <p:cNvPicPr/>
          <p:nvPr/>
        </p:nvPicPr>
        <p:blipFill>
          <a:blip r:embed="rId4"/>
          <a:stretch>
            <a:fillRect/>
          </a:stretch>
        </p:blipFill>
        <p:spPr>
          <a:xfrm>
            <a:off x="4460760" y="7920"/>
            <a:ext cx="1901520" cy="1958040"/>
          </a:xfrm>
          <a:prstGeom prst="rect">
            <a:avLst/>
          </a:prstGeom>
          <a:ln>
            <a:noFill/>
          </a:ln>
        </p:spPr>
      </p:pic>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58" name="Picture 2" descr=""/>
          <p:cNvPicPr/>
          <p:nvPr/>
        </p:nvPicPr>
        <p:blipFill>
          <a:blip r:embed="rId1"/>
          <a:stretch>
            <a:fillRect/>
          </a:stretch>
        </p:blipFill>
        <p:spPr>
          <a:xfrm>
            <a:off x="1771560" y="930240"/>
            <a:ext cx="7632360" cy="5338440"/>
          </a:xfrm>
          <a:prstGeom prst="rect">
            <a:avLst/>
          </a:prstGeom>
          <a:ln>
            <a:noFill/>
          </a:ln>
        </p:spPr>
      </p:pic>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9" name="CustomShape 1"/>
          <p:cNvSpPr/>
          <p:nvPr/>
        </p:nvSpPr>
        <p:spPr>
          <a:xfrm>
            <a:off x="3210480" y="3244320"/>
            <a:ext cx="5771160" cy="364680"/>
          </a:xfrm>
          <a:prstGeom prst="rect">
            <a:avLst/>
          </a:prstGeom>
          <a:noFill/>
          <a:ln>
            <a:noFill/>
          </a:ln>
        </p:spPr>
        <p:txBody>
          <a:bodyPr wrap="none" lIns="90000" rIns="90000" tIns="45000" bIns="45000"/>
          <a:p>
            <a:pPr>
              <a:lnSpc>
                <a:spcPct val="100000"/>
              </a:lnSpc>
            </a:pPr>
            <a:r>
              <a:rPr lang="pt-BR">
                <a:solidFill>
                  <a:srgbClr val="000000"/>
                </a:solidFill>
                <a:latin typeface="Calibri"/>
              </a:rPr>
              <a:t>https://www.youtube.com/watch?v=r_URg3Y-evE</a:t>
            </a:r>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0" name="CustomShape 1"/>
          <p:cNvSpPr/>
          <p:nvPr/>
        </p:nvSpPr>
        <p:spPr>
          <a:xfrm>
            <a:off x="1695600" y="419040"/>
            <a:ext cx="2971440" cy="699480"/>
          </a:xfrm>
          <a:prstGeom prst="rect">
            <a:avLst/>
          </a:prstGeom>
          <a:noFill/>
          <a:ln>
            <a:noFill/>
          </a:ln>
        </p:spPr>
        <p:txBody>
          <a:bodyPr lIns="90000" rIns="90000" tIns="45000" bIns="45000"/>
          <a:p>
            <a:pPr>
              <a:lnSpc>
                <a:spcPct val="100000"/>
              </a:lnSpc>
            </a:pPr>
            <a:r>
              <a:rPr b="1" lang="pt-BR" sz="2000">
                <a:solidFill>
                  <a:srgbClr val="000000"/>
                </a:solidFill>
                <a:latin typeface="Calibri"/>
              </a:rPr>
              <a:t>O DESIGN MONETÁRIO</a:t>
            </a:r>
            <a:endParaRPr/>
          </a:p>
        </p:txBody>
      </p:sp>
      <p:graphicFrame>
        <p:nvGraphicFramePr>
          <p:cNvPr id="161" name="Table 2"/>
          <p:cNvGraphicFramePr/>
          <p:nvPr/>
        </p:nvGraphicFramePr>
        <p:xfrm>
          <a:off x="390600" y="819360"/>
          <a:ext cx="11496240" cy="5791320"/>
        </p:xfrm>
        <a:graphic>
          <a:graphicData uri="http://schemas.openxmlformats.org/drawingml/2006/table">
            <a:tbl>
              <a:tblPr/>
              <a:tblGrid>
                <a:gridCol w="1277280"/>
                <a:gridCol w="1277280"/>
                <a:gridCol w="1277280"/>
                <a:gridCol w="1277280"/>
                <a:gridCol w="972000"/>
                <a:gridCol w="1306080"/>
                <a:gridCol w="1649880"/>
                <a:gridCol w="1067400"/>
                <a:gridCol w="1391760"/>
              </a:tblGrid>
              <a:tr h="1222560">
                <a:tc>
                  <a:txBody>
                    <a:bodyPr anchor="ctr"/>
                    <a:p>
                      <a:pPr algn="ctr">
                        <a:lnSpc>
                          <a:spcPct val="100000"/>
                        </a:lnSpc>
                      </a:pPr>
                      <a:r>
                        <a:rPr b="1" lang="pt-BR" sz="1600">
                          <a:solidFill>
                            <a:srgbClr val="ffffff"/>
                          </a:solidFill>
                          <a:latin typeface="Calibri"/>
                        </a:rPr>
                        <a:t>Moeda</a:t>
                      </a:r>
                      <a:endParaRPr/>
                    </a:p>
                  </a:txBody>
                  <a:tcPr/>
                </a:tc>
                <a:tc>
                  <a:txBody>
                    <a:bodyPr anchor="ctr"/>
                    <a:p>
                      <a:pPr algn="ctr">
                        <a:lnSpc>
                          <a:spcPct val="100000"/>
                        </a:lnSpc>
                      </a:pPr>
                      <a:r>
                        <a:rPr b="1" lang="pt-BR" sz="1400">
                          <a:solidFill>
                            <a:srgbClr val="ffffff"/>
                          </a:solidFill>
                          <a:latin typeface="Calibri"/>
                        </a:rPr>
                        <a:t>Meio de transação</a:t>
                      </a:r>
                      <a:endParaRPr/>
                    </a:p>
                  </a:txBody>
                  <a:tcPr/>
                </a:tc>
                <a:tc>
                  <a:txBody>
                    <a:bodyPr anchor="ctr"/>
                    <a:p>
                      <a:pPr algn="ctr">
                        <a:lnSpc>
                          <a:spcPct val="100000"/>
                        </a:lnSpc>
                      </a:pPr>
                      <a:r>
                        <a:rPr b="1" lang="pt-BR" sz="1600">
                          <a:solidFill>
                            <a:srgbClr val="ffffff"/>
                          </a:solidFill>
                          <a:latin typeface="Calibri"/>
                        </a:rPr>
                        <a:t>Unidade de Medida</a:t>
                      </a:r>
                      <a:endParaRPr/>
                    </a:p>
                  </a:txBody>
                  <a:tcPr/>
                </a:tc>
                <a:tc>
                  <a:txBody>
                    <a:bodyPr anchor="ctr"/>
                    <a:p>
                      <a:pPr algn="ctr">
                        <a:lnSpc>
                          <a:spcPct val="100000"/>
                        </a:lnSpc>
                      </a:pPr>
                      <a:r>
                        <a:rPr b="1" lang="pt-BR" sz="1600">
                          <a:solidFill>
                            <a:srgbClr val="ffffff"/>
                          </a:solidFill>
                          <a:latin typeface="Calibri"/>
                        </a:rPr>
                        <a:t>Circulação</a:t>
                      </a:r>
                      <a:endParaRPr/>
                    </a:p>
                    <a:p>
                      <a:pPr algn="ctr">
                        <a:lnSpc>
                          <a:spcPct val="100000"/>
                        </a:lnSpc>
                      </a:pPr>
                      <a:r>
                        <a:rPr b="1" lang="pt-BR" sz="1600">
                          <a:solidFill>
                            <a:srgbClr val="ffffff"/>
                          </a:solidFill>
                          <a:latin typeface="Calibri"/>
                        </a:rPr>
                        <a:t>Entrada |  Saída</a:t>
                      </a:r>
                      <a:endParaRPr/>
                    </a:p>
                  </a:txBody>
                  <a:tcPr/>
                </a:tc>
                <a:tc>
                  <a:txBody>
                    <a:bodyPr anchor="ctr"/>
                    <a:p>
                      <a:pPr algn="ctr">
                        <a:lnSpc>
                          <a:spcPct val="100000"/>
                        </a:lnSpc>
                      </a:pPr>
                      <a:r>
                        <a:rPr b="1" lang="pt-BR" sz="1600">
                          <a:solidFill>
                            <a:srgbClr val="ffffff"/>
                          </a:solidFill>
                          <a:latin typeface="Calibri"/>
                        </a:rPr>
                        <a:t>Colateral</a:t>
                      </a:r>
                      <a:endParaRPr/>
                    </a:p>
                  </a:txBody>
                  <a:tcPr/>
                </a:tc>
                <a:tc>
                  <a:txBody>
                    <a:bodyPr anchor="ctr"/>
                    <a:p>
                      <a:pPr algn="ctr">
                        <a:lnSpc>
                          <a:spcPct val="100000"/>
                        </a:lnSpc>
                      </a:pPr>
                      <a:r>
                        <a:rPr b="1" lang="pt-BR" sz="1600">
                          <a:solidFill>
                            <a:srgbClr val="ffffff"/>
                          </a:solidFill>
                          <a:latin typeface="Calibri"/>
                        </a:rPr>
                        <a:t>Convertibilidade</a:t>
                      </a:r>
                      <a:endParaRPr/>
                    </a:p>
                  </a:txBody>
                  <a:tcPr/>
                </a:tc>
                <a:tc>
                  <a:txBody>
                    <a:bodyPr anchor="ctr"/>
                    <a:p>
                      <a:pPr algn="ctr">
                        <a:lnSpc>
                          <a:spcPct val="100000"/>
                        </a:lnSpc>
                      </a:pPr>
                      <a:r>
                        <a:rPr b="1" lang="pt-BR" sz="1600">
                          <a:solidFill>
                            <a:srgbClr val="ffffff"/>
                          </a:solidFill>
                          <a:latin typeface="Calibri"/>
                        </a:rPr>
                        <a:t>Segurança</a:t>
                      </a:r>
                      <a:endParaRPr/>
                    </a:p>
                  </a:txBody>
                  <a:tcPr/>
                </a:tc>
                <a:tc>
                  <a:txBody>
                    <a:bodyPr anchor="ctr"/>
                    <a:p>
                      <a:pPr algn="ctr">
                        <a:lnSpc>
                          <a:spcPct val="100000"/>
                        </a:lnSpc>
                      </a:pPr>
                      <a:r>
                        <a:rPr b="1" lang="pt-BR" sz="1600">
                          <a:solidFill>
                            <a:srgbClr val="ffffff"/>
                          </a:solidFill>
                          <a:latin typeface="Calibri"/>
                        </a:rPr>
                        <a:t>Incentivos/</a:t>
                      </a:r>
                      <a:endParaRPr/>
                    </a:p>
                    <a:p>
                      <a:pPr algn="ctr">
                        <a:lnSpc>
                          <a:spcPct val="100000"/>
                        </a:lnSpc>
                      </a:pPr>
                      <a:r>
                        <a:rPr b="1" lang="pt-BR" sz="1600">
                          <a:solidFill>
                            <a:srgbClr val="ffffff"/>
                          </a:solidFill>
                          <a:latin typeface="Calibri"/>
                        </a:rPr>
                        <a:t>desincentivos</a:t>
                      </a:r>
                      <a:endParaRPr/>
                    </a:p>
                  </a:txBody>
                  <a:tcPr/>
                </a:tc>
              </a:tr>
              <a:tr h="945360">
                <a:tc>
                  <a:txBody>
                    <a:bodyPr anchor="ctr"/>
                    <a:p>
                      <a:pPr>
                        <a:lnSpc>
                          <a:spcPct val="100000"/>
                        </a:lnSpc>
                      </a:pPr>
                      <a:r>
                        <a:rPr lang="pt-BR">
                          <a:solidFill>
                            <a:srgbClr val="000000"/>
                          </a:solidFill>
                          <a:latin typeface="Calibri"/>
                        </a:rPr>
                        <a:t>Bitcoin</a:t>
                      </a:r>
                      <a:endParaRPr/>
                    </a:p>
                  </a:txBody>
                  <a:tcPr/>
                </a:tc>
                <a:tc>
                  <a:txBody>
                    <a:bodyPr anchor="ctr"/>
                    <a:p>
                      <a:r>
                        <a:rPr lang="pt-BR" sz="1200">
                          <a:latin typeface="DejaVu Sans Mono"/>
                        </a:rPr>
                        <a:t>virtual</a:t>
                      </a:r>
                      <a:endParaRPr/>
                    </a:p>
                  </a:txBody>
                  <a:tcPr/>
                </a:tc>
                <a:tc>
                  <a:txBody>
                    <a:bodyPr anchor="ctr"/>
                    <a:p>
                      <a:r>
                        <a:rPr lang="pt-BR" sz="1200">
                          <a:latin typeface="DejaVu Sans Mono"/>
                        </a:rPr>
                        <a:t>dollar</a:t>
                      </a:r>
                      <a:endParaRPr/>
                    </a:p>
                  </a:txBody>
                  <a:tcPr/>
                </a:tc>
                <a:tc>
                  <a:txBody>
                    <a:bodyPr anchor="ctr"/>
                    <a:p>
                      <a:r>
                        <a:rPr lang="pt-BR" sz="1200">
                          <a:latin typeface="DejaVu Sans Mono"/>
                        </a:rPr>
                        <a:t>Mineração ou compra</a:t>
                      </a:r>
                      <a:endParaRPr/>
                    </a:p>
                  </a:txBody>
                  <a:tcPr/>
                </a:tc>
                <a:tc>
                  <a:txBody>
                    <a:bodyPr anchor="ctr"/>
                    <a:p>
                      <a:r>
                        <a:rPr lang="pt-BR" sz="1200">
                          <a:latin typeface="DejaVu Sans Mono"/>
                        </a:rPr>
                        <a:t>Venda em mercado ou compra de bens ou serviços</a:t>
                      </a:r>
                      <a:endParaRPr/>
                    </a:p>
                  </a:txBody>
                  <a:tcPr/>
                </a:tc>
                <a:tc>
                  <a:txBody>
                    <a:bodyPr anchor="ctr"/>
                    <a:p>
                      <a:r>
                        <a:rPr lang="pt-BR" sz="1200">
                          <a:latin typeface="DejaVu Sans Mono"/>
                        </a:rPr>
                        <a:t>dollar</a:t>
                      </a:r>
                      <a:endParaRPr/>
                    </a:p>
                  </a:txBody>
                  <a:tcPr/>
                </a:tc>
                <a:tc>
                  <a:txBody>
                    <a:bodyPr anchor="ctr"/>
                    <a:p>
                      <a:r>
                        <a:rPr lang="pt-BR" sz="1200">
                          <a:latin typeface="DejaVu Sans Mono"/>
                        </a:rPr>
                        <a:t>Taxa de conversão flexivél em relação ao dollar</a:t>
                      </a:r>
                      <a:endParaRPr/>
                    </a:p>
                  </a:txBody>
                  <a:tcPr/>
                </a:tc>
                <a:tc>
                  <a:txBody>
                    <a:bodyPr anchor="ctr"/>
                    <a:p>
                      <a:r>
                        <a:rPr lang="pt-BR" sz="1200">
                          <a:latin typeface="DejaVu Sans Mono"/>
                        </a:rPr>
                        <a:t>Limites à emissão, emissão e controlo descentraliados</a:t>
                      </a:r>
                      <a:endParaRPr/>
                    </a:p>
                  </a:txBody>
                  <a:tcPr/>
                </a:tc>
                <a:tc>
                  <a:txBody>
                    <a:bodyPr anchor="ctr"/>
                    <a:p>
                      <a:r>
                        <a:rPr lang="pt-BR" sz="1200">
                          <a:latin typeface="DejaVu Sans Mono"/>
                        </a:rPr>
                        <a:t>Custos de transação reduzidos</a:t>
                      </a:r>
                      <a:endParaRPr/>
                    </a:p>
                  </a:txBody>
                  <a:tcPr/>
                </a:tc>
              </a:tr>
              <a:tr h="1071720">
                <a:tc>
                  <a:txBody>
                    <a:bodyPr anchor="ctr"/>
                    <a:p>
                      <a:pPr>
                        <a:lnSpc>
                          <a:spcPct val="100000"/>
                        </a:lnSpc>
                      </a:pPr>
                      <a:r>
                        <a:rPr lang="pt-BR">
                          <a:solidFill>
                            <a:srgbClr val="000000"/>
                          </a:solidFill>
                          <a:latin typeface="Calibri"/>
                        </a:rPr>
                        <a:t>Bristol Pund</a:t>
                      </a:r>
                      <a:endParaRPr/>
                    </a:p>
                  </a:txBody>
                  <a:tcPr/>
                </a:tc>
                <a:tc>
                  <a:txBody>
                    <a:bodyPr anchor="ctr"/>
                    <a:p>
                      <a:r>
                        <a:rPr lang="pt-BR" sz="1200">
                          <a:latin typeface="DejaVu Sans Mono"/>
                        </a:rPr>
                        <a:t>Txt, notas</a:t>
                      </a:r>
                      <a:endParaRPr/>
                    </a:p>
                  </a:txBody>
                  <a:tcPr/>
                </a:tc>
                <a:tc>
                  <a:txBody>
                    <a:bodyPr anchor="ctr"/>
                    <a:p>
                      <a:r>
                        <a:rPr lang="pt-BR" sz="1200">
                          <a:latin typeface="DejaVu Sans Mono"/>
                        </a:rPr>
                        <a:t>libra</a:t>
                      </a:r>
                      <a:endParaRPr/>
                    </a:p>
                  </a:txBody>
                  <a:tcPr/>
                </a:tc>
                <a:tc>
                  <a:txBody>
                    <a:bodyPr anchor="ctr"/>
                    <a:p>
                      <a:r>
                        <a:rPr lang="pt-BR" sz="1200">
                          <a:latin typeface="DejaVu Sans Mono"/>
                        </a:rPr>
                        <a:t>Compra de bristol pounds, </a:t>
                      </a:r>
                      <a:endParaRPr/>
                    </a:p>
                  </a:txBody>
                  <a:tcPr/>
                </a:tc>
                <a:tc>
                  <a:txBody>
                    <a:bodyPr anchor="ctr"/>
                    <a:p>
                      <a:r>
                        <a:rPr lang="pt-BR" sz="1200">
                          <a:latin typeface="DejaVu Sans Mono"/>
                        </a:rPr>
                        <a:t>Troca por bens ou serviços, ou conversão </a:t>
                      </a:r>
                      <a:endParaRPr/>
                    </a:p>
                  </a:txBody>
                  <a:tcPr/>
                </a:tc>
                <a:tc>
                  <a:txBody>
                    <a:bodyPr anchor="ctr"/>
                    <a:p>
                      <a:r>
                        <a:rPr lang="pt-BR" sz="1200">
                          <a:latin typeface="DejaVu Sans Mono"/>
                        </a:rPr>
                        <a:t>libra</a:t>
                      </a:r>
                      <a:endParaRPr/>
                    </a:p>
                  </a:txBody>
                  <a:tcPr/>
                </a:tc>
                <a:tc>
                  <a:txBody>
                    <a:bodyPr anchor="ctr"/>
                    <a:p>
                      <a:r>
                        <a:rPr lang="pt-BR" sz="1200">
                          <a:latin typeface="DejaVu Sans Mono"/>
                        </a:rPr>
                        <a:t>Total para os comerciantes, reduzida para os particulares</a:t>
                      </a:r>
                      <a:endParaRPr/>
                    </a:p>
                  </a:txBody>
                  <a:tcPr/>
                </a:tc>
                <a:tc>
                  <a:txBody>
                    <a:bodyPr anchor="ctr"/>
                    <a:p>
                      <a:r>
                        <a:rPr lang="pt-BR" sz="1200">
                          <a:latin typeface="DejaVu Sans Mono"/>
                        </a:rPr>
                        <a:t>Autarquia e o banco local como parceiros e convertibilidade </a:t>
                      </a:r>
                      <a:endParaRPr/>
                    </a:p>
                  </a:txBody>
                  <a:tcPr/>
                </a:tc>
                <a:tc>
                  <a:txBody>
                    <a:bodyPr anchor="ctr"/>
                    <a:p>
                      <a:r>
                        <a:rPr lang="pt-BR" sz="1200">
                          <a:latin typeface="DejaVu Sans Mono"/>
                        </a:rPr>
                        <a:t>Grande adesão por parte dos  comerciantes</a:t>
                      </a:r>
                      <a:endParaRPr/>
                    </a:p>
                  </a:txBody>
                  <a:tcPr/>
                </a:tc>
              </a:tr>
              <a:tr h="1312560">
                <a:tc>
                  <a:txBody>
                    <a:bodyPr anchor="ctr"/>
                    <a:p>
                      <a:pPr>
                        <a:lnSpc>
                          <a:spcPct val="100000"/>
                        </a:lnSpc>
                      </a:pPr>
                      <a:r>
                        <a:rPr lang="pt-BR">
                          <a:solidFill>
                            <a:srgbClr val="000000"/>
                          </a:solidFill>
                          <a:latin typeface="Calibri"/>
                        </a:rPr>
                        <a:t>Fureai Kippu</a:t>
                      </a:r>
                      <a:endParaRPr/>
                    </a:p>
                  </a:txBody>
                  <a:tcPr/>
                </a:tc>
                <a:tc>
                  <a:txBody>
                    <a:bodyPr anchor="ctr"/>
                    <a:p>
                      <a:r>
                        <a:rPr lang="pt-BR" sz="1200">
                          <a:latin typeface="DejaVu Sans Mono"/>
                        </a:rPr>
                        <a:t>vouchers</a:t>
                      </a:r>
                      <a:endParaRPr/>
                    </a:p>
                  </a:txBody>
                  <a:tcPr/>
                </a:tc>
                <a:tc>
                  <a:txBody>
                    <a:bodyPr anchor="ctr"/>
                    <a:p>
                      <a:r>
                        <a:rPr lang="pt-BR" sz="1200">
                          <a:latin typeface="DejaVu Sans Mono"/>
                        </a:rPr>
                        <a:t>Uma hora de  trabalho</a:t>
                      </a:r>
                      <a:endParaRPr/>
                    </a:p>
                  </a:txBody>
                  <a:tcPr/>
                </a:tc>
                <a:tc>
                  <a:txBody>
                    <a:bodyPr anchor="ctr"/>
                    <a:p>
                      <a:r>
                        <a:rPr lang="pt-BR" sz="1200">
                          <a:latin typeface="DejaVu Sans Mono"/>
                        </a:rPr>
                        <a:t>Voucher oferecidos pelas ONG</a:t>
                      </a:r>
                      <a:endParaRPr/>
                    </a:p>
                  </a:txBody>
                  <a:tcPr/>
                </a:tc>
                <a:tc>
                  <a:txBody>
                    <a:bodyPr anchor="ctr"/>
                    <a:p>
                      <a:r>
                        <a:rPr lang="pt-BR" sz="1200">
                          <a:latin typeface="DejaVu Sans Mono"/>
                        </a:rPr>
                        <a:t>Utilização em serviços </a:t>
                      </a:r>
                      <a:endParaRPr/>
                    </a:p>
                  </a:txBody>
                  <a:tcPr/>
                </a:tc>
                <a:tc>
                  <a:txBody>
                    <a:bodyPr anchor="ctr"/>
                    <a:p>
                      <a:r>
                        <a:rPr lang="pt-BR" sz="1200">
                          <a:latin typeface="DejaVu Sans Mono"/>
                        </a:rPr>
                        <a:t>Confiança nas ONG</a:t>
                      </a:r>
                      <a:endParaRPr/>
                    </a:p>
                  </a:txBody>
                  <a:tcPr/>
                </a:tc>
                <a:tc>
                  <a:txBody>
                    <a:bodyPr anchor="ctr"/>
                    <a:p>
                      <a:r>
                        <a:rPr lang="pt-BR" sz="1200">
                          <a:latin typeface="DejaVu Sans Mono"/>
                        </a:rPr>
                        <a:t>nula</a:t>
                      </a:r>
                      <a:endParaRPr/>
                    </a:p>
                  </a:txBody>
                  <a:tcPr/>
                </a:tc>
                <a:tc>
                  <a:txBody>
                    <a:bodyPr anchor="ctr"/>
                    <a:p>
                      <a:r>
                        <a:rPr lang="pt-BR" sz="1200">
                          <a:latin typeface="DejaVu Sans Mono"/>
                        </a:rPr>
                        <a:t>Confiança nas ONG</a:t>
                      </a:r>
                      <a:endParaRPr/>
                    </a:p>
                  </a:txBody>
                  <a:tcPr/>
                </a:tc>
                <a:tc>
                  <a:tcPr/>
                </a:tc>
              </a:tr>
              <a:tr h="1239120">
                <a:tc>
                  <a:txBody>
                    <a:bodyPr anchor="ctr"/>
                    <a:p>
                      <a:pPr>
                        <a:lnSpc>
                          <a:spcPct val="100000"/>
                        </a:lnSpc>
                      </a:pPr>
                      <a:r>
                        <a:rPr lang="pt-BR">
                          <a:solidFill>
                            <a:srgbClr val="000000"/>
                          </a:solidFill>
                          <a:latin typeface="Calibri"/>
                        </a:rPr>
                        <a:t>Wir</a:t>
                      </a:r>
                      <a:endParaRPr/>
                    </a:p>
                  </a:txBody>
                  <a:tcPr/>
                </a:tc>
                <a:tc>
                  <a:txBody>
                    <a:bodyPr anchor="ctr"/>
                    <a:p>
                      <a:r>
                        <a:rPr lang="pt-BR" sz="1200">
                          <a:latin typeface="DejaVu Sans Mono"/>
                        </a:rPr>
                        <a:t>virtual</a:t>
                      </a:r>
                      <a:endParaRPr/>
                    </a:p>
                  </a:txBody>
                  <a:tcPr/>
                </a:tc>
                <a:tc>
                  <a:txBody>
                    <a:bodyPr anchor="ctr"/>
                    <a:p>
                      <a:r>
                        <a:rPr lang="pt-BR" sz="1200">
                          <a:latin typeface="DejaVu Sans Mono"/>
                        </a:rPr>
                        <a:t>Franco suiço</a:t>
                      </a:r>
                      <a:endParaRPr/>
                    </a:p>
                  </a:txBody>
                  <a:tcPr/>
                </a:tc>
                <a:tc>
                  <a:txBody>
                    <a:bodyPr anchor="ctr"/>
                    <a:p>
                      <a:r>
                        <a:rPr lang="pt-BR" sz="1200">
                          <a:latin typeface="DejaVu Sans Mono"/>
                        </a:rPr>
                        <a:t>Inscrição na rede e encontro com um parceiro para prestação ou recepção de bens ou serviços</a:t>
                      </a:r>
                      <a:endParaRPr/>
                    </a:p>
                  </a:txBody>
                  <a:tcPr/>
                </a:tc>
                <a:tc>
                  <a:txBody>
                    <a:bodyPr anchor="ctr"/>
                    <a:p>
                      <a:r>
                        <a:rPr lang="pt-BR" sz="1200">
                          <a:latin typeface="DejaVu Sans Mono"/>
                        </a:rPr>
                        <a:t>Liquidação do saldo em aberto e  saída da rede</a:t>
                      </a:r>
                      <a:endParaRPr/>
                    </a:p>
                  </a:txBody>
                  <a:tcPr/>
                </a:tc>
                <a:tc>
                  <a:txBody>
                    <a:bodyPr anchor="ctr"/>
                    <a:p>
                      <a:r>
                        <a:rPr lang="pt-BR" sz="1200">
                          <a:latin typeface="DejaVu Sans Mono"/>
                        </a:rPr>
                        <a:t>Franco suiço</a:t>
                      </a:r>
                      <a:endParaRPr/>
                    </a:p>
                  </a:txBody>
                  <a:tcPr/>
                </a:tc>
                <a:tc>
                  <a:txBody>
                    <a:bodyPr anchor="ctr"/>
                    <a:p>
                      <a:r>
                        <a:rPr lang="pt-BR" sz="1200">
                          <a:latin typeface="DejaVu Sans Mono"/>
                        </a:rPr>
                        <a:t>nula</a:t>
                      </a:r>
                      <a:endParaRPr/>
                    </a:p>
                  </a:txBody>
                  <a:tcPr/>
                </a:tc>
                <a:tc>
                  <a:txBody>
                    <a:bodyPr anchor="ctr"/>
                    <a:p>
                      <a:r>
                        <a:rPr lang="pt-BR" sz="1200">
                          <a:latin typeface="DejaVu Sans Mono"/>
                        </a:rPr>
                        <a:t>Disponivel apenas para organizações</a:t>
                      </a:r>
                      <a:endParaRPr/>
                    </a:p>
                  </a:txBody>
                  <a:tcPr/>
                </a:tc>
                <a:tc>
                  <a:txBody>
                    <a:bodyPr anchor="ctr"/>
                    <a:p>
                      <a:r>
                        <a:rPr lang="pt-BR" sz="1200">
                          <a:latin typeface="DejaVu Sans Mono"/>
                        </a:rPr>
                        <a:t>Grande número de membros</a:t>
                      </a:r>
                      <a:endParaRPr/>
                    </a:p>
                  </a:txBody>
                  <a:tcPr/>
                </a:tc>
              </a:tr>
            </a:tbl>
          </a:graphicData>
        </a:graphic>
      </p:graphicFrame>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62" name="Picture 2" descr=""/>
          <p:cNvPicPr/>
          <p:nvPr/>
        </p:nvPicPr>
        <p:blipFill>
          <a:blip r:embed="rId1"/>
          <a:stretch>
            <a:fillRect/>
          </a:stretch>
        </p:blipFill>
        <p:spPr>
          <a:xfrm>
            <a:off x="841320" y="236160"/>
            <a:ext cx="10702440" cy="6235920"/>
          </a:xfrm>
          <a:prstGeom prst="rect">
            <a:avLst/>
          </a:prstGeom>
          <a:ln>
            <a:noFill/>
          </a:ln>
        </p:spPr>
      </p:pic>
      <p:sp>
        <p:nvSpPr>
          <p:cNvPr id="163" name="TextShape 1"/>
          <p:cNvSpPr txBox="1"/>
          <p:nvPr/>
        </p:nvSpPr>
        <p:spPr>
          <a:xfrm>
            <a:off x="9254520" y="6472080"/>
            <a:ext cx="1977480" cy="234000"/>
          </a:xfrm>
          <a:prstGeom prst="rect">
            <a:avLst/>
          </a:prstGeom>
        </p:spPr>
        <p:txBody>
          <a:bodyPr lIns="90000" rIns="90000" tIns="45000" bIns="45000"/>
          <a:p>
            <a:r>
              <a:rPr lang="pt-BR" sz="1000">
                <a:latin typeface="Arial"/>
              </a:rPr>
              <a:t>Source: </a:t>
            </a:r>
            <a:r>
              <a:rPr lang="pt-BR" sz="1000">
                <a:latin typeface="Arial"/>
              </a:rPr>
              <a:t>de la Rosa and Stodder</a:t>
            </a:r>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8" name="TextShape 1"/>
          <p:cNvSpPr txBox="1"/>
          <p:nvPr/>
        </p:nvSpPr>
        <p:spPr>
          <a:xfrm>
            <a:off x="838080" y="365040"/>
            <a:ext cx="10515240" cy="1325160"/>
          </a:xfrm>
          <a:prstGeom prst="rect">
            <a:avLst/>
          </a:prstGeom>
        </p:spPr>
        <p:txBody>
          <a:bodyPr anchor="ctr"/>
          <a:p>
            <a:pPr>
              <a:lnSpc>
                <a:spcPct val="90000"/>
              </a:lnSpc>
            </a:pPr>
            <a:r>
              <a:rPr lang="pt-PT" sz="4400">
                <a:solidFill>
                  <a:srgbClr val="000000"/>
                </a:solidFill>
                <a:latin typeface="Calibri Light"/>
              </a:rPr>
              <a:t>Pensar para além do…</a:t>
            </a:r>
            <a:endParaRPr/>
          </a:p>
        </p:txBody>
      </p:sp>
      <p:pic>
        <p:nvPicPr>
          <p:cNvPr id="119" name="Picture 2" descr=""/>
          <p:cNvPicPr/>
          <p:nvPr/>
        </p:nvPicPr>
        <p:blipFill>
          <a:blip r:embed="rId1"/>
          <a:stretch>
            <a:fillRect/>
          </a:stretch>
        </p:blipFill>
        <p:spPr>
          <a:xfrm>
            <a:off x="670680" y="2055960"/>
            <a:ext cx="5111280" cy="4296600"/>
          </a:xfrm>
          <a:prstGeom prst="rect">
            <a:avLst/>
          </a:prstGeom>
          <a:ln>
            <a:noFill/>
          </a:ln>
        </p:spPr>
      </p:pic>
      <p:pic>
        <p:nvPicPr>
          <p:cNvPr id="120" name="Picture 4" descr=""/>
          <p:cNvPicPr/>
          <p:nvPr/>
        </p:nvPicPr>
        <p:blipFill>
          <a:blip r:embed="rId2"/>
          <a:stretch>
            <a:fillRect/>
          </a:stretch>
        </p:blipFill>
        <p:spPr>
          <a:xfrm>
            <a:off x="6175440" y="0"/>
            <a:ext cx="6015960" cy="4713480"/>
          </a:xfrm>
          <a:prstGeom prst="rect">
            <a:avLst/>
          </a:prstGeom>
          <a:ln>
            <a:noFill/>
          </a:ln>
        </p:spPr>
      </p:pic>
      <p:sp>
        <p:nvSpPr>
          <p:cNvPr id="121" name="CustomShape 2"/>
          <p:cNvSpPr/>
          <p:nvPr/>
        </p:nvSpPr>
        <p:spPr>
          <a:xfrm>
            <a:off x="6175440" y="5429520"/>
            <a:ext cx="6015960" cy="913320"/>
          </a:xfrm>
          <a:prstGeom prst="rect">
            <a:avLst/>
          </a:prstGeom>
          <a:noFill/>
          <a:ln>
            <a:noFill/>
          </a:ln>
        </p:spPr>
        <p:txBody>
          <a:bodyPr lIns="90000" rIns="90000" tIns="45000" bIns="45000"/>
          <a:p>
            <a:pPr algn="just">
              <a:lnSpc>
                <a:spcPct val="100000"/>
              </a:lnSpc>
            </a:pPr>
            <a:r>
              <a:rPr lang="pt-BR">
                <a:solidFill>
                  <a:srgbClr val="141414"/>
                </a:solidFill>
                <a:latin typeface="Neue Helvetica W01"/>
              </a:rPr>
              <a:t>“</a:t>
            </a:r>
            <a:r>
              <a:rPr lang="pt-BR">
                <a:solidFill>
                  <a:srgbClr val="141414"/>
                </a:solidFill>
                <a:latin typeface="Neue Helvetica W01"/>
              </a:rPr>
              <a:t>What we measure informs what we do. And if we’re measuring the wrong thing, we’re going to do the wrong thing.”</a:t>
            </a:r>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22" name="Picture 2" descr=""/>
          <p:cNvPicPr/>
          <p:nvPr/>
        </p:nvPicPr>
        <p:blipFill>
          <a:blip r:embed="rId1"/>
          <a:stretch>
            <a:fillRect/>
          </a:stretch>
        </p:blipFill>
        <p:spPr>
          <a:xfrm>
            <a:off x="0" y="1182240"/>
            <a:ext cx="4193640" cy="2781720"/>
          </a:xfrm>
          <a:prstGeom prst="rect">
            <a:avLst/>
          </a:prstGeom>
          <a:ln>
            <a:noFill/>
          </a:ln>
        </p:spPr>
      </p:pic>
      <p:sp>
        <p:nvSpPr>
          <p:cNvPr id="123" name="CustomShape 1"/>
          <p:cNvSpPr/>
          <p:nvPr/>
        </p:nvSpPr>
        <p:spPr>
          <a:xfrm>
            <a:off x="4194000" y="0"/>
            <a:ext cx="7908840" cy="5385600"/>
          </a:xfrm>
          <a:prstGeom prst="rect">
            <a:avLst/>
          </a:prstGeom>
          <a:noFill/>
          <a:ln>
            <a:noFill/>
          </a:ln>
        </p:spPr>
        <p:txBody>
          <a:bodyPr lIns="90000" rIns="90000" tIns="45000" bIns="45000"/>
          <a:p>
            <a:pPr algn="just">
              <a:lnSpc>
                <a:spcPct val="100000"/>
              </a:lnSpc>
            </a:pPr>
            <a:r>
              <a:rPr lang="pt-BR" sz="1200">
                <a:solidFill>
                  <a:srgbClr val="444444"/>
                </a:solidFill>
                <a:latin typeface="Arial"/>
              </a:rPr>
              <a:t>
</a:t>
            </a:r>
            <a:endParaRPr/>
          </a:p>
          <a:p>
            <a:pPr algn="just">
              <a:lnSpc>
                <a:spcPct val="100000"/>
              </a:lnSpc>
            </a:pPr>
            <a:r>
              <a:rPr b="1" lang="pt-BR">
                <a:solidFill>
                  <a:srgbClr val="444444"/>
                </a:solidFill>
                <a:latin typeface="inherit"/>
              </a:rPr>
              <a:t>Happy Planet Index (HPI)</a:t>
            </a:r>
            <a:endParaRPr/>
          </a:p>
          <a:p>
            <a:pPr algn="just">
              <a:lnSpc>
                <a:spcPct val="100000"/>
              </a:lnSpc>
            </a:pPr>
            <a:r>
              <a:rPr lang="pt-BR" sz="1200">
                <a:solidFill>
                  <a:srgbClr val="444444"/>
                </a:solidFill>
                <a:latin typeface="Arial"/>
              </a:rPr>
              <a:t>The Happy Planet Index measures what matters: sustainable wellbeing for all. It tells us how well nations are doing at achieving long, happy, sustainable lives.</a:t>
            </a:r>
            <a:endParaRPr/>
          </a:p>
          <a:p>
            <a:pPr algn="just">
              <a:lnSpc>
                <a:spcPct val="100000"/>
              </a:lnSpc>
            </a:pPr>
            <a:endParaRPr/>
          </a:p>
          <a:p>
            <a:pPr algn="just">
              <a:lnSpc>
                <a:spcPct val="100000"/>
              </a:lnSpc>
            </a:pPr>
            <a:r>
              <a:rPr b="1" lang="pt-BR">
                <a:solidFill>
                  <a:srgbClr val="444444"/>
                </a:solidFill>
                <a:latin typeface="inherit"/>
              </a:rPr>
              <a:t>Gross National Happiness (GNH)</a:t>
            </a:r>
            <a:endParaRPr/>
          </a:p>
          <a:p>
            <a:pPr algn="just">
              <a:lnSpc>
                <a:spcPct val="100000"/>
              </a:lnSpc>
            </a:pPr>
            <a:r>
              <a:rPr lang="pt-BR" sz="1200">
                <a:solidFill>
                  <a:srgbClr val="444444"/>
                </a:solidFill>
                <a:latin typeface="Arial"/>
              </a:rPr>
              <a:t>Is a measurement of the collective happiness in a nation.</a:t>
            </a:r>
            <a:endParaRPr/>
          </a:p>
          <a:p>
            <a:pPr algn="just">
              <a:lnSpc>
                <a:spcPct val="100000"/>
              </a:lnSpc>
            </a:pPr>
            <a:endParaRPr/>
          </a:p>
          <a:p>
            <a:pPr algn="just">
              <a:lnSpc>
                <a:spcPct val="100000"/>
              </a:lnSpc>
            </a:pPr>
            <a:r>
              <a:rPr b="1" lang="pt-BR">
                <a:solidFill>
                  <a:srgbClr val="444444"/>
                </a:solidFill>
                <a:latin typeface="inherit"/>
              </a:rPr>
              <a:t>The Multidimensional Poverty Index (MPI)</a:t>
            </a:r>
            <a:endParaRPr/>
          </a:p>
          <a:p>
            <a:pPr algn="just">
              <a:lnSpc>
                <a:spcPct val="100000"/>
              </a:lnSpc>
            </a:pPr>
            <a:r>
              <a:rPr lang="pt-BR" sz="1200">
                <a:solidFill>
                  <a:srgbClr val="444444"/>
                </a:solidFill>
                <a:latin typeface="Arial"/>
              </a:rPr>
              <a:t>The Report features a new multidimensional poverty measure that complements income-based poverty assessments by looking at multiple factors at the household level, from basic living standards to access to schooling, clean water and health care. About 1.7 billion people—fully a third of the population in the 104 countries included in the MPI—are estimated to live in multidimensional poverty, more than the estimated 1.3 billion who live on $1.25 a day or less.</a:t>
            </a:r>
            <a:endParaRPr/>
          </a:p>
          <a:p>
            <a:pPr algn="just">
              <a:lnSpc>
                <a:spcPct val="100000"/>
              </a:lnSpc>
            </a:pPr>
            <a:endParaRPr/>
          </a:p>
          <a:p>
            <a:pPr algn="just">
              <a:lnSpc>
                <a:spcPct val="100000"/>
              </a:lnSpc>
            </a:pPr>
            <a:r>
              <a:rPr b="1" lang="pt-BR">
                <a:solidFill>
                  <a:srgbClr val="444444"/>
                </a:solidFill>
                <a:latin typeface="inherit"/>
              </a:rPr>
              <a:t>Inequality-adjusted Human Development Index (IHDI)</a:t>
            </a:r>
            <a:endParaRPr/>
          </a:p>
          <a:p>
            <a:pPr algn="just">
              <a:lnSpc>
                <a:spcPct val="100000"/>
              </a:lnSpc>
            </a:pPr>
            <a:r>
              <a:rPr lang="pt-BR" sz="1200">
                <a:solidFill>
                  <a:srgbClr val="444444"/>
                </a:solidFill>
                <a:latin typeface="Arial"/>
              </a:rPr>
              <a:t>This measure adjusts the HDI for inequality in distribution of each dimension across the population. The IHDI accounts for inequalities in HDI dimensions by ‘discounting’ each dimension’s average value according to its level of inequality. The IHDI equals the HDI when there is no inequality across people but is less than the HDI as inequality rises. In this sense, the IHDI is the actual level of human development (accounting for this inequality), while the HDI can be viewed as an index of ‘potential’ human development (or the maximum level of HDI) that could be achieved if there was no inequality. The ‘loss’ in potential human development due to inequality is given by the difference between the HDI and the IHDI and can be expressed as a percentage. For the first time, the 2010 Human development Report examined HDI data through the lens of inequality, adjusting HDI achievements to reflect disparities in income, health and education.</a:t>
            </a:r>
            <a:endParaRPr/>
          </a:p>
          <a:p>
            <a:pPr algn="just">
              <a:lnSpc>
                <a:spcPct val="100000"/>
              </a:lnSpc>
            </a:pPr>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24" name="Picture 2" descr=""/>
          <p:cNvPicPr/>
          <p:nvPr/>
        </p:nvPicPr>
        <p:blipFill>
          <a:blip r:embed="rId1"/>
          <a:srcRect l="0" t="208424" r="0" b="0"/>
          <a:stretch>
            <a:fillRect/>
          </a:stretch>
        </p:blipFill>
        <p:spPr>
          <a:xfrm>
            <a:off x="6054120" y="599040"/>
            <a:ext cx="3921480" cy="2709360"/>
          </a:xfrm>
          <a:prstGeom prst="rect">
            <a:avLst/>
          </a:prstGeom>
          <a:ln>
            <a:noFill/>
          </a:ln>
        </p:spPr>
      </p:pic>
      <p:pic>
        <p:nvPicPr>
          <p:cNvPr id="125" name="Picture 4" descr=""/>
          <p:cNvPicPr/>
          <p:nvPr/>
        </p:nvPicPr>
        <p:blipFill>
          <a:blip r:embed="rId2"/>
          <a:srcRect l="7863" t="26698" r="9111" b="11832"/>
          <a:stretch>
            <a:fillRect/>
          </a:stretch>
        </p:blipFill>
        <p:spPr>
          <a:xfrm>
            <a:off x="142560" y="1113840"/>
            <a:ext cx="5910840" cy="5596560"/>
          </a:xfrm>
          <a:prstGeom prst="rect">
            <a:avLst/>
          </a:prstGeom>
          <a:ln>
            <a:noFill/>
          </a:ln>
        </p:spPr>
      </p:pic>
      <p:sp>
        <p:nvSpPr>
          <p:cNvPr id="126" name="CustomShape 1"/>
          <p:cNvSpPr/>
          <p:nvPr/>
        </p:nvSpPr>
        <p:spPr>
          <a:xfrm>
            <a:off x="7514280" y="0"/>
            <a:ext cx="1010160" cy="364680"/>
          </a:xfrm>
          <a:prstGeom prst="rect">
            <a:avLst/>
          </a:prstGeom>
          <a:solidFill>
            <a:srgbClr val="ffffff"/>
          </a:solidFill>
          <a:ln w="12600">
            <a:solidFill>
              <a:srgbClr val="ed7d31"/>
            </a:solidFill>
            <a:miter/>
          </a:ln>
        </p:spPr>
        <p:txBody>
          <a:bodyPr wrap="none" lIns="90000" rIns="90000" tIns="45000" bIns="45000"/>
          <a:p>
            <a:pPr>
              <a:lnSpc>
                <a:spcPct val="100000"/>
              </a:lnSpc>
            </a:pPr>
            <a:r>
              <a:rPr lang="pt-BR">
                <a:solidFill>
                  <a:srgbClr val="000000"/>
                </a:solidFill>
                <a:latin typeface="Calibri"/>
              </a:rPr>
              <a:t>Alberta</a:t>
            </a:r>
            <a:endParaRPr/>
          </a:p>
        </p:txBody>
      </p:sp>
      <p:pic>
        <p:nvPicPr>
          <p:cNvPr id="127" name="Picture 6" descr=""/>
          <p:cNvPicPr/>
          <p:nvPr/>
        </p:nvPicPr>
        <p:blipFill>
          <a:blip r:embed="rId3"/>
          <a:stretch>
            <a:fillRect/>
          </a:stretch>
        </p:blipFill>
        <p:spPr>
          <a:xfrm>
            <a:off x="6274800" y="3925440"/>
            <a:ext cx="3909600" cy="2932200"/>
          </a:xfrm>
          <a:prstGeom prst="rect">
            <a:avLst/>
          </a:prstGeom>
          <a:ln>
            <a:noFill/>
          </a:ln>
        </p:spPr>
      </p:pic>
      <p:sp>
        <p:nvSpPr>
          <p:cNvPr id="128" name="CustomShape 2"/>
          <p:cNvSpPr/>
          <p:nvPr/>
        </p:nvSpPr>
        <p:spPr>
          <a:xfrm>
            <a:off x="7482240" y="3542760"/>
            <a:ext cx="1351440" cy="364680"/>
          </a:xfrm>
          <a:prstGeom prst="rect">
            <a:avLst/>
          </a:prstGeom>
          <a:solidFill>
            <a:srgbClr val="ffffff"/>
          </a:solidFill>
          <a:ln w="12600">
            <a:solidFill>
              <a:srgbClr val="5b9bd5"/>
            </a:solidFill>
            <a:miter/>
          </a:ln>
        </p:spPr>
        <p:txBody>
          <a:bodyPr wrap="none" lIns="90000" rIns="90000" tIns="45000" bIns="45000"/>
          <a:p>
            <a:pPr>
              <a:lnSpc>
                <a:spcPct val="100000"/>
              </a:lnSpc>
            </a:pPr>
            <a:r>
              <a:rPr lang="pt-BR">
                <a:solidFill>
                  <a:srgbClr val="000000"/>
                </a:solidFill>
                <a:latin typeface="Calibri"/>
              </a:rPr>
              <a:t>Edmonton</a:t>
            </a:r>
            <a:endParaRPr/>
          </a:p>
        </p:txBody>
      </p:sp>
      <p:sp>
        <p:nvSpPr>
          <p:cNvPr id="129" name="CustomShape 3"/>
          <p:cNvSpPr/>
          <p:nvPr/>
        </p:nvSpPr>
        <p:spPr>
          <a:xfrm>
            <a:off x="1140840" y="414360"/>
            <a:ext cx="3382920" cy="364680"/>
          </a:xfrm>
          <a:prstGeom prst="rect">
            <a:avLst/>
          </a:prstGeom>
          <a:noFill/>
          <a:ln>
            <a:noFill/>
          </a:ln>
        </p:spPr>
        <p:txBody>
          <a:bodyPr wrap="none" lIns="90000" rIns="90000" tIns="45000" bIns="45000"/>
          <a:p>
            <a:pPr>
              <a:lnSpc>
                <a:spcPct val="100000"/>
              </a:lnSpc>
            </a:pPr>
            <a:r>
              <a:rPr lang="pt-BR">
                <a:solidFill>
                  <a:srgbClr val="333333"/>
                </a:solidFill>
                <a:latin typeface="Georgia"/>
              </a:rPr>
              <a:t>Genuine Progress Indicator</a:t>
            </a:r>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30" name="Picture 1" descr=""/>
          <p:cNvPicPr/>
          <p:nvPr/>
        </p:nvPicPr>
        <p:blipFill>
          <a:blip r:embed="rId1"/>
          <a:srcRect l="0" t="230859" r="51269" b="1052213"/>
          <a:stretch>
            <a:fillRect/>
          </a:stretch>
        </p:blipFill>
        <p:spPr>
          <a:xfrm>
            <a:off x="0" y="0"/>
            <a:ext cx="6322680" cy="2490480"/>
          </a:xfrm>
          <a:prstGeom prst="rect">
            <a:avLst/>
          </a:prstGeom>
          <a:ln>
            <a:noFill/>
          </a:ln>
        </p:spPr>
      </p:pic>
      <p:pic>
        <p:nvPicPr>
          <p:cNvPr id="131" name="Picture 2" descr=""/>
          <p:cNvPicPr/>
          <p:nvPr/>
        </p:nvPicPr>
        <p:blipFill>
          <a:blip r:embed="rId2"/>
          <a:srcRect l="0" t="230859" r="205273" b="1052213"/>
          <a:stretch>
            <a:fillRect/>
          </a:stretch>
        </p:blipFill>
        <p:spPr>
          <a:xfrm>
            <a:off x="0" y="2490840"/>
            <a:ext cx="6549480" cy="2742840"/>
          </a:xfrm>
          <a:prstGeom prst="rect">
            <a:avLst/>
          </a:prstGeom>
          <a:ln>
            <a:noFill/>
          </a:ln>
        </p:spPr>
      </p:pic>
      <p:pic>
        <p:nvPicPr>
          <p:cNvPr id="132" name="Picture 3" descr=""/>
          <p:cNvPicPr/>
          <p:nvPr/>
        </p:nvPicPr>
        <p:blipFill>
          <a:blip r:embed="rId3"/>
          <a:srcRect l="0" t="253776" r="55566" b="846875"/>
          <a:stretch>
            <a:fillRect/>
          </a:stretch>
        </p:blipFill>
        <p:spPr>
          <a:xfrm>
            <a:off x="6364080" y="0"/>
            <a:ext cx="5827680" cy="2607480"/>
          </a:xfrm>
          <a:prstGeom prst="rect">
            <a:avLst/>
          </a:prstGeom>
          <a:ln>
            <a:noFill/>
          </a:ln>
        </p:spPr>
      </p:pic>
      <p:pic>
        <p:nvPicPr>
          <p:cNvPr id="133" name="Picture 4" descr=""/>
          <p:cNvPicPr/>
          <p:nvPr/>
        </p:nvPicPr>
        <p:blipFill>
          <a:blip r:embed="rId4"/>
          <a:srcRect l="0" t="225260" r="55566" b="1593880"/>
          <a:stretch>
            <a:fillRect/>
          </a:stretch>
        </p:blipFill>
        <p:spPr>
          <a:xfrm>
            <a:off x="0" y="5234040"/>
            <a:ext cx="6363720" cy="1523160"/>
          </a:xfrm>
          <a:prstGeom prst="rect">
            <a:avLst/>
          </a:prstGeom>
          <a:ln>
            <a:noFill/>
          </a:ln>
        </p:spPr>
      </p:pic>
      <p:pic>
        <p:nvPicPr>
          <p:cNvPr id="134" name="Picture 5" descr=""/>
          <p:cNvPicPr/>
          <p:nvPr/>
        </p:nvPicPr>
        <p:blipFill>
          <a:blip r:embed="rId5"/>
          <a:srcRect l="88378" t="316406" r="128222" b="966536"/>
          <a:stretch>
            <a:fillRect/>
          </a:stretch>
        </p:blipFill>
        <p:spPr>
          <a:xfrm>
            <a:off x="6549840" y="2696040"/>
            <a:ext cx="5641560" cy="2373480"/>
          </a:xfrm>
          <a:prstGeom prst="rect">
            <a:avLst/>
          </a:prstGeom>
          <a:ln>
            <a:noFill/>
          </a:ln>
        </p:spPr>
      </p:pic>
      <p:pic>
        <p:nvPicPr>
          <p:cNvPr id="135" name="Picture 6" descr=""/>
          <p:cNvPicPr/>
          <p:nvPr/>
        </p:nvPicPr>
        <p:blipFill>
          <a:blip r:embed="rId6"/>
          <a:srcRect l="11328" t="248046" r="42675" b="852604"/>
          <a:stretch>
            <a:fillRect/>
          </a:stretch>
        </p:blipFill>
        <p:spPr>
          <a:xfrm>
            <a:off x="6549840" y="5181840"/>
            <a:ext cx="3523680" cy="1575720"/>
          </a:xfrm>
          <a:prstGeom prst="rect">
            <a:avLst/>
          </a:prstGeom>
          <a:ln>
            <a:noFill/>
          </a:ln>
        </p:spPr>
      </p:pic>
      <p:pic>
        <p:nvPicPr>
          <p:cNvPr id="136" name="Picture 7" descr=""/>
          <p:cNvPicPr/>
          <p:nvPr/>
        </p:nvPicPr>
        <p:blipFill>
          <a:blip r:embed="rId7"/>
          <a:srcRect l="58398" t="339322" r="949414" b="573046"/>
          <a:stretch>
            <a:fillRect/>
          </a:stretch>
        </p:blipFill>
        <p:spPr>
          <a:xfrm>
            <a:off x="10074240" y="5234040"/>
            <a:ext cx="2116800" cy="168012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7" name="CustomShape 1"/>
          <p:cNvSpPr/>
          <p:nvPr/>
        </p:nvSpPr>
        <p:spPr>
          <a:xfrm>
            <a:off x="155520" y="-144360"/>
            <a:ext cx="304560" cy="304560"/>
          </a:xfrm>
          <a:prstGeom prst="rect">
            <a:avLst/>
          </a:prstGeom>
          <a:noFill/>
          <a:ln>
            <a:noFill/>
          </a:ln>
        </p:spPr>
      </p:sp>
      <p:sp>
        <p:nvSpPr>
          <p:cNvPr id="138" name="CustomShape 2"/>
          <p:cNvSpPr/>
          <p:nvPr/>
        </p:nvSpPr>
        <p:spPr>
          <a:xfrm>
            <a:off x="307800" y="7920"/>
            <a:ext cx="304560" cy="304560"/>
          </a:xfrm>
          <a:prstGeom prst="rect">
            <a:avLst/>
          </a:prstGeom>
          <a:noFill/>
          <a:ln>
            <a:noFill/>
          </a:ln>
        </p:spPr>
      </p:sp>
      <p:pic>
        <p:nvPicPr>
          <p:cNvPr id="139" name="Picture 6" descr=""/>
          <p:cNvPicPr/>
          <p:nvPr/>
        </p:nvPicPr>
        <p:blipFill>
          <a:blip r:embed="rId1"/>
          <a:stretch>
            <a:fillRect/>
          </a:stretch>
        </p:blipFill>
        <p:spPr>
          <a:xfrm>
            <a:off x="0" y="0"/>
            <a:ext cx="12191760" cy="6823800"/>
          </a:xfrm>
          <a:prstGeom prst="rect">
            <a:avLst/>
          </a:prstGeom>
          <a:ln>
            <a:noFill/>
          </a:ln>
        </p:spPr>
      </p:pic>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40" name="Picture 3" descr=""/>
          <p:cNvPicPr/>
          <p:nvPr/>
        </p:nvPicPr>
        <p:blipFill>
          <a:blip r:embed="rId1"/>
          <a:srcRect l="459960" t="764843" r="454785" b="888802"/>
          <a:stretch>
            <a:fillRect/>
          </a:stretch>
        </p:blipFill>
        <p:spPr>
          <a:xfrm>
            <a:off x="2448000" y="616320"/>
            <a:ext cx="8951760" cy="3847680"/>
          </a:xfrm>
          <a:prstGeom prst="rect">
            <a:avLst/>
          </a:prstGeom>
          <a:ln>
            <a:noFill/>
          </a:ln>
        </p:spPr>
      </p:pic>
      <p:sp>
        <p:nvSpPr>
          <p:cNvPr id="141" name="CustomShape 1"/>
          <p:cNvSpPr/>
          <p:nvPr/>
        </p:nvSpPr>
        <p:spPr>
          <a:xfrm>
            <a:off x="6140160" y="5279400"/>
            <a:ext cx="5379840" cy="912600"/>
          </a:xfrm>
          <a:prstGeom prst="rect">
            <a:avLst/>
          </a:prstGeom>
          <a:noFill/>
          <a:ln>
            <a:noFill/>
          </a:ln>
        </p:spPr>
        <p:txBody>
          <a:bodyPr lIns="90000" rIns="90000" tIns="45000" bIns="45000"/>
          <a:p>
            <a:pPr algn="just">
              <a:lnSpc>
                <a:spcPct val="100000"/>
              </a:lnSpc>
            </a:pPr>
            <a:r>
              <a:rPr lang="pt-BR">
                <a:solidFill>
                  <a:srgbClr val="000000"/>
                </a:solidFill>
                <a:latin typeface="Calibri"/>
              </a:rPr>
              <a:t>Classifying “CCs”: Community, complementary and local currencies’ types and generations Jérôme Blanc</a:t>
            </a:r>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42" name="Picture 2" descr=""/>
          <p:cNvPicPr/>
          <p:nvPr/>
        </p:nvPicPr>
        <p:blipFill>
          <a:blip r:embed="rId1"/>
          <a:stretch>
            <a:fillRect/>
          </a:stretch>
        </p:blipFill>
        <p:spPr>
          <a:xfrm>
            <a:off x="0" y="571680"/>
            <a:ext cx="8370000" cy="5829120"/>
          </a:xfrm>
          <a:prstGeom prst="rect">
            <a:avLst/>
          </a:prstGeom>
          <a:ln>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3" name="CustomShape 1"/>
          <p:cNvSpPr/>
          <p:nvPr/>
        </p:nvSpPr>
        <p:spPr>
          <a:xfrm>
            <a:off x="1958040" y="1210680"/>
            <a:ext cx="1669320" cy="2860920"/>
          </a:xfrm>
          <a:prstGeom prst="rect">
            <a:avLst/>
          </a:prstGeom>
          <a:noFill/>
          <a:ln>
            <a:noFill/>
          </a:ln>
        </p:spPr>
        <p:txBody>
          <a:bodyPr lIns="90000" rIns="90000" tIns="45000" bIns="45000"/>
          <a:p>
            <a:pPr>
              <a:lnSpc>
                <a:spcPct val="100000"/>
              </a:lnSpc>
            </a:pPr>
            <a:r>
              <a:rPr lang="pt-BR" sz="1400">
                <a:solidFill>
                  <a:srgbClr val="000000"/>
                </a:solidFill>
                <a:latin typeface="Calibri"/>
              </a:rPr>
              <a:t>5.1. - </a:t>
            </a:r>
            <a:r>
              <a:rPr i="1" lang="pt-BR" sz="1400">
                <a:solidFill>
                  <a:srgbClr val="000000"/>
                </a:solidFill>
                <a:latin typeface="Calibri"/>
              </a:rPr>
              <a:t>Granja</a:t>
            </a:r>
            <a:endParaRPr/>
          </a:p>
          <a:p>
            <a:pPr>
              <a:lnSpc>
                <a:spcPct val="100000"/>
              </a:lnSpc>
            </a:pPr>
            <a:r>
              <a:rPr lang="pt-BR" sz="1400">
                <a:solidFill>
                  <a:srgbClr val="000000"/>
                </a:solidFill>
                <a:latin typeface="Calibri"/>
              </a:rPr>
              <a:t>5.2. - </a:t>
            </a:r>
            <a:r>
              <a:rPr i="1" lang="pt-BR" sz="1400">
                <a:solidFill>
                  <a:srgbClr val="000000"/>
                </a:solidFill>
                <a:latin typeface="Calibri"/>
              </a:rPr>
              <a:t>Solidário</a:t>
            </a:r>
            <a:endParaRPr/>
          </a:p>
          <a:p>
            <a:pPr>
              <a:lnSpc>
                <a:spcPct val="100000"/>
              </a:lnSpc>
            </a:pPr>
            <a:r>
              <a:rPr lang="pt-BR" sz="1400">
                <a:solidFill>
                  <a:srgbClr val="000000"/>
                </a:solidFill>
                <a:latin typeface="Calibri"/>
              </a:rPr>
              <a:t>5.3. - </a:t>
            </a:r>
            <a:r>
              <a:rPr i="1" lang="pt-BR" sz="1400">
                <a:solidFill>
                  <a:srgbClr val="000000"/>
                </a:solidFill>
                <a:latin typeface="Calibri"/>
              </a:rPr>
              <a:t>Justa</a:t>
            </a:r>
            <a:endParaRPr/>
          </a:p>
          <a:p>
            <a:pPr>
              <a:lnSpc>
                <a:spcPct val="100000"/>
              </a:lnSpc>
            </a:pPr>
            <a:r>
              <a:rPr lang="pt-BR" sz="1400">
                <a:solidFill>
                  <a:srgbClr val="000000"/>
                </a:solidFill>
                <a:latin typeface="Calibri"/>
              </a:rPr>
              <a:t>5.4. - </a:t>
            </a:r>
            <a:r>
              <a:rPr i="1" lang="pt-BR" sz="1400">
                <a:solidFill>
                  <a:srgbClr val="000000"/>
                </a:solidFill>
                <a:latin typeface="Calibri"/>
              </a:rPr>
              <a:t>Torga</a:t>
            </a:r>
            <a:endParaRPr/>
          </a:p>
          <a:p>
            <a:pPr>
              <a:lnSpc>
                <a:spcPct val="100000"/>
              </a:lnSpc>
            </a:pPr>
            <a:r>
              <a:rPr lang="pt-BR" sz="1400">
                <a:solidFill>
                  <a:srgbClr val="000000"/>
                </a:solidFill>
                <a:latin typeface="Calibri"/>
              </a:rPr>
              <a:t>5.5. - </a:t>
            </a:r>
            <a:r>
              <a:rPr i="1" lang="pt-BR" sz="1400">
                <a:solidFill>
                  <a:srgbClr val="000000"/>
                </a:solidFill>
                <a:latin typeface="Calibri"/>
              </a:rPr>
              <a:t>Sorriso</a:t>
            </a:r>
            <a:endParaRPr/>
          </a:p>
          <a:p>
            <a:pPr>
              <a:lnSpc>
                <a:spcPct val="100000"/>
              </a:lnSpc>
            </a:pPr>
            <a:r>
              <a:rPr lang="pt-BR" sz="1400">
                <a:solidFill>
                  <a:srgbClr val="000000"/>
                </a:solidFill>
                <a:latin typeface="Calibri"/>
              </a:rPr>
              <a:t>5.6. - </a:t>
            </a:r>
            <a:r>
              <a:rPr i="1" lang="pt-BR" sz="1400">
                <a:solidFill>
                  <a:srgbClr val="000000"/>
                </a:solidFill>
                <a:latin typeface="Calibri"/>
              </a:rPr>
              <a:t>Sol</a:t>
            </a:r>
            <a:endParaRPr/>
          </a:p>
          <a:p>
            <a:pPr>
              <a:lnSpc>
                <a:spcPct val="100000"/>
              </a:lnSpc>
            </a:pPr>
            <a:r>
              <a:rPr lang="pt-BR" sz="1400">
                <a:solidFill>
                  <a:srgbClr val="000000"/>
                </a:solidFill>
                <a:latin typeface="Calibri"/>
              </a:rPr>
              <a:t>5.7. - </a:t>
            </a:r>
            <a:r>
              <a:rPr i="1" lang="pt-BR" sz="1400">
                <a:solidFill>
                  <a:srgbClr val="000000"/>
                </a:solidFill>
                <a:latin typeface="Calibri"/>
              </a:rPr>
              <a:t>Campino</a:t>
            </a:r>
            <a:endParaRPr/>
          </a:p>
          <a:p>
            <a:pPr>
              <a:lnSpc>
                <a:spcPct val="100000"/>
              </a:lnSpc>
            </a:pPr>
            <a:r>
              <a:rPr lang="pt-BR" sz="1400">
                <a:solidFill>
                  <a:srgbClr val="000000"/>
                </a:solidFill>
                <a:latin typeface="Calibri"/>
              </a:rPr>
              <a:t>5.8. - </a:t>
            </a:r>
            <a:r>
              <a:rPr i="1" lang="pt-BR" sz="1400">
                <a:solidFill>
                  <a:srgbClr val="000000"/>
                </a:solidFill>
                <a:latin typeface="Calibri"/>
              </a:rPr>
              <a:t>Esito</a:t>
            </a:r>
            <a:endParaRPr/>
          </a:p>
          <a:p>
            <a:pPr>
              <a:lnSpc>
                <a:spcPct val="100000"/>
              </a:lnSpc>
            </a:pPr>
            <a:r>
              <a:rPr lang="pt-BR" sz="1400">
                <a:solidFill>
                  <a:srgbClr val="000000"/>
                </a:solidFill>
                <a:latin typeface="Calibri"/>
              </a:rPr>
              <a:t>5.9. - </a:t>
            </a:r>
            <a:r>
              <a:rPr i="1" lang="pt-BR" sz="1400">
                <a:solidFill>
                  <a:srgbClr val="000000"/>
                </a:solidFill>
                <a:latin typeface="Calibri"/>
              </a:rPr>
              <a:t>Diabitas</a:t>
            </a:r>
            <a:endParaRPr/>
          </a:p>
          <a:p>
            <a:pPr>
              <a:lnSpc>
                <a:spcPct val="100000"/>
              </a:lnSpc>
            </a:pPr>
            <a:r>
              <a:rPr lang="pt-BR" sz="1400">
                <a:solidFill>
                  <a:srgbClr val="000000"/>
                </a:solidFill>
                <a:latin typeface="Calibri"/>
              </a:rPr>
              <a:t>5.10. - </a:t>
            </a:r>
            <a:r>
              <a:rPr i="1" lang="pt-BR" sz="1400">
                <a:solidFill>
                  <a:srgbClr val="000000"/>
                </a:solidFill>
                <a:latin typeface="Calibri"/>
              </a:rPr>
              <a:t>Saurius</a:t>
            </a:r>
            <a:endParaRPr/>
          </a:p>
          <a:p>
            <a:pPr>
              <a:lnSpc>
                <a:spcPct val="100000"/>
              </a:lnSpc>
            </a:pPr>
            <a:r>
              <a:rPr lang="pt-BR" sz="1400">
                <a:solidFill>
                  <a:srgbClr val="000000"/>
                </a:solidFill>
                <a:latin typeface="Calibri"/>
              </a:rPr>
              <a:t>5.11. - </a:t>
            </a:r>
            <a:r>
              <a:rPr i="1" lang="pt-BR" sz="1400">
                <a:solidFill>
                  <a:srgbClr val="000000"/>
                </a:solidFill>
                <a:latin typeface="Calibri"/>
              </a:rPr>
              <a:t>Beijinho</a:t>
            </a:r>
            <a:endParaRPr/>
          </a:p>
          <a:p>
            <a:pPr>
              <a:lnSpc>
                <a:spcPct val="100000"/>
              </a:lnSpc>
            </a:pPr>
            <a:r>
              <a:rPr lang="pt-BR" sz="1400">
                <a:solidFill>
                  <a:srgbClr val="000000"/>
                </a:solidFill>
                <a:latin typeface="Calibri"/>
              </a:rPr>
              <a:t>5.12. - </a:t>
            </a:r>
            <a:r>
              <a:rPr i="1" lang="pt-BR" sz="1400">
                <a:solidFill>
                  <a:srgbClr val="000000"/>
                </a:solidFill>
                <a:latin typeface="Calibri"/>
              </a:rPr>
              <a:t>Crialito</a:t>
            </a:r>
            <a:endParaRPr/>
          </a:p>
          <a:p>
            <a:pPr>
              <a:lnSpc>
                <a:spcPct val="100000"/>
              </a:lnSpc>
            </a:pPr>
            <a:r>
              <a:rPr lang="pt-BR" sz="1400">
                <a:solidFill>
                  <a:srgbClr val="000000"/>
                </a:solidFill>
                <a:latin typeface="Calibri"/>
              </a:rPr>
              <a:t>5.13. - </a:t>
            </a:r>
            <a:r>
              <a:rPr i="1" lang="pt-BR" sz="1400">
                <a:solidFill>
                  <a:srgbClr val="000000"/>
                </a:solidFill>
                <a:latin typeface="Calibri"/>
              </a:rPr>
              <a:t>Morango</a:t>
            </a:r>
            <a:endParaRPr/>
          </a:p>
        </p:txBody>
      </p:sp>
      <p:sp>
        <p:nvSpPr>
          <p:cNvPr id="144" name="CustomShape 2"/>
          <p:cNvSpPr/>
          <p:nvPr/>
        </p:nvSpPr>
        <p:spPr>
          <a:xfrm>
            <a:off x="3708000" y="351720"/>
            <a:ext cx="1800720" cy="3926520"/>
          </a:xfrm>
          <a:prstGeom prst="rect">
            <a:avLst/>
          </a:prstGeom>
          <a:noFill/>
          <a:ln>
            <a:noFill/>
          </a:ln>
        </p:spPr>
        <p:txBody>
          <a:bodyPr lIns="90000" rIns="90000" tIns="45000" bIns="45000"/>
          <a:p>
            <a:pPr>
              <a:lnSpc>
                <a:spcPct val="100000"/>
              </a:lnSpc>
            </a:pPr>
            <a:r>
              <a:rPr lang="pt-BR" sz="1400">
                <a:solidFill>
                  <a:srgbClr val="000000"/>
                </a:solidFill>
                <a:latin typeface="Calibri"/>
              </a:rPr>
              <a:t>5.14. - </a:t>
            </a:r>
            <a:r>
              <a:rPr i="1" lang="pt-BR" sz="1400">
                <a:solidFill>
                  <a:srgbClr val="000000"/>
                </a:solidFill>
                <a:latin typeface="Calibri"/>
              </a:rPr>
              <a:t>Swap</a:t>
            </a:r>
            <a:endParaRPr/>
          </a:p>
          <a:p>
            <a:pPr>
              <a:lnSpc>
                <a:spcPct val="100000"/>
              </a:lnSpc>
            </a:pPr>
            <a:r>
              <a:rPr lang="pt-BR" sz="1400">
                <a:solidFill>
                  <a:srgbClr val="000000"/>
                </a:solidFill>
                <a:latin typeface="Calibri"/>
              </a:rPr>
              <a:t>5.15. - </a:t>
            </a:r>
            <a:r>
              <a:rPr i="1" lang="pt-BR" sz="1400">
                <a:solidFill>
                  <a:srgbClr val="000000"/>
                </a:solidFill>
                <a:latin typeface="Calibri"/>
              </a:rPr>
              <a:t>Feijão</a:t>
            </a:r>
            <a:endParaRPr/>
          </a:p>
          <a:p>
            <a:pPr>
              <a:lnSpc>
                <a:spcPct val="100000"/>
              </a:lnSpc>
            </a:pPr>
            <a:r>
              <a:rPr lang="pt-BR" sz="1400">
                <a:solidFill>
                  <a:srgbClr val="000000"/>
                </a:solidFill>
                <a:latin typeface="Calibri"/>
              </a:rPr>
              <a:t>5.16. - </a:t>
            </a:r>
            <a:r>
              <a:rPr i="1" lang="pt-BR" sz="1400">
                <a:solidFill>
                  <a:srgbClr val="000000"/>
                </a:solidFill>
                <a:latin typeface="Calibri"/>
              </a:rPr>
              <a:t>ESECO</a:t>
            </a:r>
            <a:endParaRPr/>
          </a:p>
          <a:p>
            <a:pPr>
              <a:lnSpc>
                <a:spcPct val="100000"/>
              </a:lnSpc>
            </a:pPr>
            <a:r>
              <a:rPr lang="pt-BR" sz="1400">
                <a:solidFill>
                  <a:srgbClr val="000000"/>
                </a:solidFill>
                <a:latin typeface="Calibri"/>
              </a:rPr>
              <a:t>5.17. - </a:t>
            </a:r>
            <a:r>
              <a:rPr i="1" lang="pt-BR" sz="1400">
                <a:solidFill>
                  <a:srgbClr val="000000"/>
                </a:solidFill>
                <a:latin typeface="Calibri"/>
              </a:rPr>
              <a:t>Pomba</a:t>
            </a:r>
            <a:endParaRPr/>
          </a:p>
          <a:p>
            <a:pPr>
              <a:lnSpc>
                <a:spcPct val="100000"/>
              </a:lnSpc>
            </a:pPr>
            <a:r>
              <a:rPr lang="pt-BR" sz="1400">
                <a:solidFill>
                  <a:srgbClr val="000000"/>
                </a:solidFill>
                <a:latin typeface="Calibri"/>
              </a:rPr>
              <a:t>5.18. - </a:t>
            </a:r>
            <a:r>
              <a:rPr i="1" lang="pt-BR" sz="1400">
                <a:solidFill>
                  <a:srgbClr val="000000"/>
                </a:solidFill>
                <a:latin typeface="Calibri"/>
              </a:rPr>
              <a:t>Pombalino</a:t>
            </a:r>
            <a:endParaRPr/>
          </a:p>
          <a:p>
            <a:pPr>
              <a:lnSpc>
                <a:spcPct val="100000"/>
              </a:lnSpc>
            </a:pPr>
            <a:r>
              <a:rPr lang="pt-BR" sz="1400">
                <a:solidFill>
                  <a:srgbClr val="000000"/>
                </a:solidFill>
                <a:latin typeface="Calibri"/>
              </a:rPr>
              <a:t>5.19. - </a:t>
            </a:r>
            <a:r>
              <a:rPr i="1" lang="pt-BR" sz="1400">
                <a:solidFill>
                  <a:srgbClr val="000000"/>
                </a:solidFill>
                <a:latin typeface="Calibri"/>
              </a:rPr>
              <a:t>Aleixo</a:t>
            </a:r>
            <a:endParaRPr/>
          </a:p>
          <a:p>
            <a:pPr>
              <a:lnSpc>
                <a:spcPct val="100000"/>
              </a:lnSpc>
            </a:pPr>
            <a:r>
              <a:rPr lang="pt-BR" sz="1400">
                <a:solidFill>
                  <a:srgbClr val="000000"/>
                </a:solidFill>
                <a:latin typeface="Calibri"/>
              </a:rPr>
              <a:t>5.20. – </a:t>
            </a:r>
            <a:r>
              <a:rPr i="1" lang="pt-BR" sz="1400">
                <a:solidFill>
                  <a:srgbClr val="000000"/>
                </a:solidFill>
                <a:latin typeface="Calibri"/>
              </a:rPr>
              <a:t>Jardim</a:t>
            </a:r>
            <a:endParaRPr/>
          </a:p>
          <a:p>
            <a:pPr>
              <a:lnSpc>
                <a:spcPct val="100000"/>
              </a:lnSpc>
            </a:pPr>
            <a:r>
              <a:rPr lang="pt-BR" sz="1400">
                <a:solidFill>
                  <a:srgbClr val="000000"/>
                </a:solidFill>
                <a:latin typeface="Calibri"/>
              </a:rPr>
              <a:t>5.21. - </a:t>
            </a:r>
            <a:r>
              <a:rPr i="1" lang="pt-BR" sz="1400">
                <a:solidFill>
                  <a:srgbClr val="000000"/>
                </a:solidFill>
                <a:latin typeface="Calibri"/>
              </a:rPr>
              <a:t>Giro</a:t>
            </a:r>
            <a:endParaRPr/>
          </a:p>
          <a:p>
            <a:pPr>
              <a:lnSpc>
                <a:spcPct val="100000"/>
              </a:lnSpc>
            </a:pPr>
            <a:r>
              <a:rPr lang="pt-BR" sz="1400">
                <a:solidFill>
                  <a:srgbClr val="000000"/>
                </a:solidFill>
                <a:latin typeface="Calibri"/>
              </a:rPr>
              <a:t>5.22. - </a:t>
            </a:r>
            <a:r>
              <a:rPr i="1" lang="pt-BR" sz="1400">
                <a:solidFill>
                  <a:srgbClr val="000000"/>
                </a:solidFill>
                <a:latin typeface="Calibri"/>
              </a:rPr>
              <a:t>Rio</a:t>
            </a:r>
            <a:endParaRPr/>
          </a:p>
          <a:p>
            <a:pPr>
              <a:lnSpc>
                <a:spcPct val="100000"/>
              </a:lnSpc>
            </a:pPr>
            <a:r>
              <a:rPr lang="pt-BR" sz="1400">
                <a:solidFill>
                  <a:srgbClr val="000000"/>
                </a:solidFill>
                <a:latin typeface="Calibri"/>
              </a:rPr>
              <a:t>5.23. – </a:t>
            </a:r>
            <a:r>
              <a:rPr i="1" lang="pt-BR" sz="1400">
                <a:solidFill>
                  <a:srgbClr val="000000"/>
                </a:solidFill>
                <a:latin typeface="Calibri"/>
              </a:rPr>
              <a:t>Virtas</a:t>
            </a:r>
            <a:endParaRPr/>
          </a:p>
          <a:p>
            <a:pPr>
              <a:lnSpc>
                <a:spcPct val="100000"/>
              </a:lnSpc>
            </a:pPr>
            <a:r>
              <a:rPr i="1" lang="pt-BR" sz="1400">
                <a:solidFill>
                  <a:srgbClr val="000000"/>
                </a:solidFill>
                <a:latin typeface="Calibri"/>
              </a:rPr>
              <a:t>5.24 – Mayor</a:t>
            </a:r>
            <a:endParaRPr/>
          </a:p>
          <a:p>
            <a:pPr>
              <a:lnSpc>
                <a:spcPct val="100000"/>
              </a:lnSpc>
            </a:pPr>
            <a:r>
              <a:rPr i="1" lang="pt-BR" sz="1400">
                <a:solidFill>
                  <a:srgbClr val="000000"/>
                </a:solidFill>
                <a:latin typeface="Calibri"/>
              </a:rPr>
              <a:t>5.25 – Estrela</a:t>
            </a:r>
            <a:endParaRPr/>
          </a:p>
          <a:p>
            <a:pPr>
              <a:lnSpc>
                <a:spcPct val="100000"/>
              </a:lnSpc>
            </a:pPr>
            <a:r>
              <a:rPr i="1" lang="pt-BR" sz="1400">
                <a:solidFill>
                  <a:srgbClr val="000000"/>
                </a:solidFill>
                <a:latin typeface="Calibri"/>
              </a:rPr>
              <a:t>5.26 – Canguru</a:t>
            </a:r>
            <a:endParaRPr/>
          </a:p>
          <a:p>
            <a:pPr>
              <a:lnSpc>
                <a:spcPct val="100000"/>
              </a:lnSpc>
            </a:pPr>
            <a:r>
              <a:rPr i="1" lang="pt-BR" sz="1400">
                <a:solidFill>
                  <a:srgbClr val="000000"/>
                </a:solidFill>
                <a:latin typeface="Calibri"/>
              </a:rPr>
              <a:t>5.27 – Gaivota</a:t>
            </a:r>
            <a:endParaRPr/>
          </a:p>
          <a:p>
            <a:pPr>
              <a:lnSpc>
                <a:spcPct val="100000"/>
              </a:lnSpc>
            </a:pPr>
            <a:r>
              <a:rPr i="1" lang="pt-BR" sz="1400">
                <a:solidFill>
                  <a:srgbClr val="000000"/>
                </a:solidFill>
                <a:latin typeface="Calibri"/>
              </a:rPr>
              <a:t>5.28 – Brinca</a:t>
            </a:r>
            <a:endParaRPr/>
          </a:p>
          <a:p>
            <a:pPr>
              <a:lnSpc>
                <a:spcPct val="100000"/>
              </a:lnSpc>
            </a:pPr>
            <a:r>
              <a:rPr i="1" lang="pt-BR" sz="1400">
                <a:solidFill>
                  <a:srgbClr val="000000"/>
                </a:solidFill>
                <a:latin typeface="Calibri"/>
              </a:rPr>
              <a:t>5.28 – Mor</a:t>
            </a:r>
            <a:endParaRPr/>
          </a:p>
          <a:p>
            <a:pPr>
              <a:lnSpc>
                <a:spcPct val="100000"/>
              </a:lnSpc>
            </a:pPr>
            <a:r>
              <a:rPr i="1" lang="pt-BR" sz="1400">
                <a:solidFill>
                  <a:srgbClr val="000000"/>
                </a:solidFill>
                <a:latin typeface="Calibri"/>
              </a:rPr>
              <a:t>5.30 - Coroa</a:t>
            </a:r>
            <a:endParaRPr/>
          </a:p>
          <a:p>
            <a:pPr>
              <a:lnSpc>
                <a:spcPct val="100000"/>
              </a:lnSpc>
            </a:pPr>
            <a:endParaRPr/>
          </a:p>
        </p:txBody>
      </p:sp>
      <p:sp>
        <p:nvSpPr>
          <p:cNvPr id="145" name="CustomShape 3"/>
          <p:cNvSpPr/>
          <p:nvPr/>
        </p:nvSpPr>
        <p:spPr>
          <a:xfrm>
            <a:off x="384480" y="6493320"/>
            <a:ext cx="7140240" cy="257760"/>
          </a:xfrm>
          <a:prstGeom prst="rect">
            <a:avLst/>
          </a:prstGeom>
          <a:noFill/>
          <a:ln>
            <a:noFill/>
          </a:ln>
        </p:spPr>
        <p:txBody>
          <a:bodyPr lIns="90000" rIns="90000" tIns="45000" bIns="45000"/>
          <a:p>
            <a:pPr>
              <a:lnSpc>
                <a:spcPct val="100000"/>
              </a:lnSpc>
            </a:pPr>
            <a:r>
              <a:rPr lang="pt-BR" sz="1100">
                <a:solidFill>
                  <a:srgbClr val="000000"/>
                </a:solidFill>
                <a:latin typeface="Calibri"/>
              </a:rPr>
              <a:t>Garcia, Armando (2014), Notafilia: Moedas Comunitárias em Portugal, Lisboa</a:t>
            </a:r>
            <a:endParaRPr/>
          </a:p>
        </p:txBody>
      </p:sp>
      <p:pic>
        <p:nvPicPr>
          <p:cNvPr id="146" name="Imagem 2" descr=""/>
          <p:cNvPicPr/>
          <p:nvPr/>
        </p:nvPicPr>
        <p:blipFill>
          <a:blip r:embed="rId1"/>
          <a:stretch>
            <a:fillRect/>
          </a:stretch>
        </p:blipFill>
        <p:spPr>
          <a:xfrm>
            <a:off x="7525080" y="351720"/>
            <a:ext cx="3055680" cy="5937840"/>
          </a:xfrm>
          <a:prstGeom prst="rect">
            <a:avLst/>
          </a:prstGeom>
          <a:ln>
            <a:noFill/>
          </a:ln>
        </p:spPr>
      </p:pic>
      <p:pic>
        <p:nvPicPr>
          <p:cNvPr id="147" name="Imagem 9" descr=""/>
          <p:cNvPicPr/>
          <p:nvPr/>
        </p:nvPicPr>
        <p:blipFill>
          <a:blip r:embed="rId2"/>
          <a:stretch>
            <a:fillRect/>
          </a:stretch>
        </p:blipFill>
        <p:spPr>
          <a:xfrm>
            <a:off x="323640" y="4343760"/>
            <a:ext cx="5462640" cy="2171160"/>
          </a:xfrm>
          <a:prstGeom prst="rect">
            <a:avLst/>
          </a:prstGeom>
          <a:ln>
            <a:noFill/>
          </a:ln>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